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27"/>
  </p:notesMasterIdLst>
  <p:handoutMasterIdLst>
    <p:handoutMasterId r:id="rId28"/>
  </p:handoutMasterIdLst>
  <p:sldIdLst>
    <p:sldId id="260" r:id="rId2"/>
    <p:sldId id="258" r:id="rId3"/>
    <p:sldId id="364" r:id="rId4"/>
    <p:sldId id="379" r:id="rId5"/>
    <p:sldId id="336" r:id="rId6"/>
    <p:sldId id="365" r:id="rId7"/>
    <p:sldId id="327" r:id="rId8"/>
    <p:sldId id="366" r:id="rId9"/>
    <p:sldId id="341" r:id="rId10"/>
    <p:sldId id="367" r:id="rId11"/>
    <p:sldId id="368" r:id="rId12"/>
    <p:sldId id="369" r:id="rId13"/>
    <p:sldId id="370" r:id="rId14"/>
    <p:sldId id="371" r:id="rId15"/>
    <p:sldId id="372" r:id="rId16"/>
    <p:sldId id="373" r:id="rId17"/>
    <p:sldId id="374" r:id="rId18"/>
    <p:sldId id="375" r:id="rId19"/>
    <p:sldId id="376" r:id="rId20"/>
    <p:sldId id="377" r:id="rId21"/>
    <p:sldId id="378" r:id="rId22"/>
    <p:sldId id="357" r:id="rId23"/>
    <p:sldId id="358" r:id="rId24"/>
    <p:sldId id="292" r:id="rId25"/>
    <p:sldId id="304" r:id="rId26"/>
  </p:sldIdLst>
  <p:sldSz cx="9144000" cy="6858000" type="screen4x3"/>
  <p:notesSz cx="6735763" cy="9869488"/>
  <p:defaultTextStyle>
    <a:defPPr>
      <a:defRPr lang="nl-NL"/>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859A"/>
    <a:srgbClr val="BDD4BE"/>
    <a:srgbClr val="429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0" autoAdjust="0"/>
    <p:restoredTop sz="82702" autoAdjust="0"/>
  </p:normalViewPr>
  <p:slideViewPr>
    <p:cSldViewPr>
      <p:cViewPr varScale="1">
        <p:scale>
          <a:sx n="109" d="100"/>
          <a:sy n="109" d="100"/>
        </p:scale>
        <p:origin x="1146"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2918831" cy="4934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nl-NL"/>
          </a:p>
        </p:txBody>
      </p:sp>
      <p:sp>
        <p:nvSpPr>
          <p:cNvPr id="200707" name="Rectangle 3"/>
          <p:cNvSpPr>
            <a:spLocks noGrp="1" noChangeArrowheads="1"/>
          </p:cNvSpPr>
          <p:nvPr>
            <p:ph type="dt" sz="quarter" idx="1"/>
          </p:nvPr>
        </p:nvSpPr>
        <p:spPr bwMode="auto">
          <a:xfrm>
            <a:off x="3815373" y="0"/>
            <a:ext cx="2918831" cy="4934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nl-NL"/>
          </a:p>
        </p:txBody>
      </p:sp>
      <p:sp>
        <p:nvSpPr>
          <p:cNvPr id="200708" name="Rectangle 4"/>
          <p:cNvSpPr>
            <a:spLocks noGrp="1" noChangeArrowheads="1"/>
          </p:cNvSpPr>
          <p:nvPr>
            <p:ph type="ftr" sz="quarter" idx="2"/>
          </p:nvPr>
        </p:nvSpPr>
        <p:spPr bwMode="auto">
          <a:xfrm>
            <a:off x="0" y="9374301"/>
            <a:ext cx="2918831" cy="49347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nl-NL"/>
          </a:p>
        </p:txBody>
      </p:sp>
      <p:sp>
        <p:nvSpPr>
          <p:cNvPr id="200709" name="Rectangle 5"/>
          <p:cNvSpPr>
            <a:spLocks noGrp="1" noChangeArrowheads="1"/>
          </p:cNvSpPr>
          <p:nvPr>
            <p:ph type="sldNum" sz="quarter" idx="3"/>
          </p:nvPr>
        </p:nvSpPr>
        <p:spPr bwMode="auto">
          <a:xfrm>
            <a:off x="3815373" y="9374301"/>
            <a:ext cx="2918831" cy="49347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5A65CB6-E107-42A6-9FD2-1C916BB87CBE}" type="slidenum">
              <a:rPr lang="nl-NL"/>
              <a:pPr>
                <a:defRPr/>
              </a:pPr>
              <a:t>‹nr.›</a:t>
            </a:fld>
            <a:endParaRPr lang="nl-NL"/>
          </a:p>
        </p:txBody>
      </p:sp>
    </p:spTree>
    <p:extLst>
      <p:ext uri="{BB962C8B-B14F-4D97-AF65-F5344CB8AC3E}">
        <p14:creationId xmlns:p14="http://schemas.microsoft.com/office/powerpoint/2010/main" val="1357022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2918831" cy="4934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nl-NL"/>
          </a:p>
        </p:txBody>
      </p:sp>
      <p:sp>
        <p:nvSpPr>
          <p:cNvPr id="202755" name="Rectangle 3"/>
          <p:cNvSpPr>
            <a:spLocks noGrp="1" noChangeArrowheads="1"/>
          </p:cNvSpPr>
          <p:nvPr>
            <p:ph type="dt" idx="1"/>
          </p:nvPr>
        </p:nvSpPr>
        <p:spPr bwMode="auto">
          <a:xfrm>
            <a:off x="3815373" y="0"/>
            <a:ext cx="2918831" cy="4934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nl-NL"/>
          </a:p>
        </p:txBody>
      </p:sp>
      <p:sp>
        <p:nvSpPr>
          <p:cNvPr id="31748"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p:spPr>
      </p:sp>
      <p:sp>
        <p:nvSpPr>
          <p:cNvPr id="202757" name="Rectangle 5"/>
          <p:cNvSpPr>
            <a:spLocks noGrp="1" noChangeArrowheads="1"/>
          </p:cNvSpPr>
          <p:nvPr>
            <p:ph type="body" sz="quarter" idx="3"/>
          </p:nvPr>
        </p:nvSpPr>
        <p:spPr bwMode="auto">
          <a:xfrm>
            <a:off x="673577" y="4688007"/>
            <a:ext cx="5388610" cy="44412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02758" name="Rectangle 6"/>
          <p:cNvSpPr>
            <a:spLocks noGrp="1" noChangeArrowheads="1"/>
          </p:cNvSpPr>
          <p:nvPr>
            <p:ph type="ftr" sz="quarter" idx="4"/>
          </p:nvPr>
        </p:nvSpPr>
        <p:spPr bwMode="auto">
          <a:xfrm>
            <a:off x="0" y="9374301"/>
            <a:ext cx="2918831" cy="49347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nl-NL"/>
          </a:p>
        </p:txBody>
      </p:sp>
      <p:sp>
        <p:nvSpPr>
          <p:cNvPr id="202759" name="Rectangle 7"/>
          <p:cNvSpPr>
            <a:spLocks noGrp="1" noChangeArrowheads="1"/>
          </p:cNvSpPr>
          <p:nvPr>
            <p:ph type="sldNum" sz="quarter" idx="5"/>
          </p:nvPr>
        </p:nvSpPr>
        <p:spPr bwMode="auto">
          <a:xfrm>
            <a:off x="3815373" y="9374301"/>
            <a:ext cx="2918831" cy="49347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7A651BF-B4CB-42B8-97FE-E0FC64CABA17}" type="slidenum">
              <a:rPr lang="nl-NL"/>
              <a:pPr>
                <a:defRPr/>
              </a:pPr>
              <a:t>‹nr.›</a:t>
            </a:fld>
            <a:endParaRPr lang="nl-NL"/>
          </a:p>
        </p:txBody>
      </p:sp>
    </p:spTree>
    <p:extLst>
      <p:ext uri="{BB962C8B-B14F-4D97-AF65-F5344CB8AC3E}">
        <p14:creationId xmlns:p14="http://schemas.microsoft.com/office/powerpoint/2010/main" val="1480606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35DE07C-FE54-4E85-A248-702D337D77FD}" type="slidenum">
              <a:rPr lang="nl-NL" smtClean="0"/>
              <a:pPr/>
              <a:t>1</a:t>
            </a:fld>
            <a:endParaRPr lang="nl-NL"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Oplossing 2 (illustratie E)</a:t>
            </a:r>
          </a:p>
          <a:p>
            <a:r>
              <a:rPr lang="nl-NL" dirty="0"/>
              <a:t>Als je beschikt over een externe flitser met verlengkabel dan kan je de flitser ook zo te richten, dat het weerkaatste licht de camerasensor niet bereikt.</a:t>
            </a:r>
          </a:p>
          <a:p>
            <a:endParaRPr lang="nl-NL" dirty="0"/>
          </a:p>
          <a:p>
            <a:r>
              <a:rPr lang="nl-NL" b="1" dirty="0"/>
              <a:t>Oplossing 3 (illustratie F)</a:t>
            </a:r>
          </a:p>
          <a:p>
            <a:r>
              <a:rPr lang="nl-NL" dirty="0"/>
              <a:t>Als je de flitser boven het aquarium plaatst, is er geen kans op een reflecties op het glas.</a:t>
            </a:r>
          </a:p>
        </p:txBody>
      </p:sp>
      <p:sp>
        <p:nvSpPr>
          <p:cNvPr id="4" name="Tijdelijke aanduiding voor dianummer 3"/>
          <p:cNvSpPr>
            <a:spLocks noGrp="1"/>
          </p:cNvSpPr>
          <p:nvPr>
            <p:ph type="sldNum" sz="quarter" idx="10"/>
          </p:nvPr>
        </p:nvSpPr>
        <p:spPr/>
        <p:txBody>
          <a:bodyPr/>
          <a:lstStyle/>
          <a:p>
            <a:pPr>
              <a:defRPr/>
            </a:pPr>
            <a:fld id="{D7A651BF-B4CB-42B8-97FE-E0FC64CABA17}" type="slidenum">
              <a:rPr lang="nl-NL" smtClean="0"/>
              <a:pPr>
                <a:defRPr/>
              </a:pPr>
              <a:t>13</a:t>
            </a:fld>
            <a:endParaRPr lang="nl-NL"/>
          </a:p>
        </p:txBody>
      </p:sp>
    </p:spTree>
    <p:extLst>
      <p:ext uri="{BB962C8B-B14F-4D97-AF65-F5344CB8AC3E}">
        <p14:creationId xmlns:p14="http://schemas.microsoft.com/office/powerpoint/2010/main" val="3842142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Oorzaak (illustratie A)</a:t>
            </a:r>
          </a:p>
          <a:p>
            <a:r>
              <a:rPr lang="nl-NL" dirty="0"/>
              <a:t>De lichtbron bevindt zich achter de camera. Dit licht wordt gedeeltelijk weerkaatst door het aquariumglas. Het fototoestel en de fotograaf worden verlicht door dit weerkaatste licht. Dit weerkaatste licht wordt via het aquariumglas weer opgevangen door de camerasensor. Het gevolg is een </a:t>
            </a:r>
            <a:r>
              <a:rPr lang="nl-NL" dirty="0" err="1"/>
              <a:t>ghost</a:t>
            </a:r>
            <a:r>
              <a:rPr lang="nl-NL" dirty="0"/>
              <a:t> afdruk van het fototoestel en de fotograaf.</a:t>
            </a:r>
          </a:p>
          <a:p>
            <a:endParaRPr lang="nl-NL" dirty="0"/>
          </a:p>
          <a:p>
            <a:r>
              <a:rPr lang="nl-NL" b="1" dirty="0"/>
              <a:t>Oorzaak (illustratie B)</a:t>
            </a:r>
          </a:p>
          <a:p>
            <a:r>
              <a:rPr lang="nl-NL" dirty="0"/>
              <a:t>De gevolgen zijn het zelfde, als in illustratie (A) alleen de lichtbron de bevindt zich voor de camera. (Aquarium verlichting).</a:t>
            </a:r>
          </a:p>
        </p:txBody>
      </p:sp>
      <p:sp>
        <p:nvSpPr>
          <p:cNvPr id="4" name="Tijdelijke aanduiding voor dianummer 3"/>
          <p:cNvSpPr>
            <a:spLocks noGrp="1"/>
          </p:cNvSpPr>
          <p:nvPr>
            <p:ph type="sldNum" sz="quarter" idx="10"/>
          </p:nvPr>
        </p:nvSpPr>
        <p:spPr/>
        <p:txBody>
          <a:bodyPr/>
          <a:lstStyle/>
          <a:p>
            <a:pPr>
              <a:defRPr/>
            </a:pPr>
            <a:fld id="{D7A651BF-B4CB-42B8-97FE-E0FC64CABA17}" type="slidenum">
              <a:rPr lang="nl-NL" smtClean="0"/>
              <a:pPr>
                <a:defRPr/>
              </a:pPr>
              <a:t>15</a:t>
            </a:fld>
            <a:endParaRPr lang="nl-NL"/>
          </a:p>
        </p:txBody>
      </p:sp>
    </p:spTree>
    <p:extLst>
      <p:ext uri="{BB962C8B-B14F-4D97-AF65-F5344CB8AC3E}">
        <p14:creationId xmlns:p14="http://schemas.microsoft.com/office/powerpoint/2010/main" val="2671348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Oplossing 1 (illustratie C)</a:t>
            </a:r>
          </a:p>
          <a:p>
            <a:r>
              <a:rPr lang="nl-NL" dirty="0"/>
              <a:t>Als je de lichtbron niet kunt uitzetten, dan ziet er niets anders op dan de lichtbron af te schermen. Een mat zwarte achtergrond doek is de mooiste optie. Heb je dit niet. dan moet je een beetje creatief zijn. Een rol papier of een deken kunnen ook wonderen verrichten.</a:t>
            </a:r>
          </a:p>
        </p:txBody>
      </p:sp>
      <p:sp>
        <p:nvSpPr>
          <p:cNvPr id="4" name="Tijdelijke aanduiding voor dianummer 3"/>
          <p:cNvSpPr>
            <a:spLocks noGrp="1"/>
          </p:cNvSpPr>
          <p:nvPr>
            <p:ph type="sldNum" sz="quarter" idx="10"/>
          </p:nvPr>
        </p:nvSpPr>
        <p:spPr/>
        <p:txBody>
          <a:bodyPr/>
          <a:lstStyle/>
          <a:p>
            <a:pPr>
              <a:defRPr/>
            </a:pPr>
            <a:fld id="{D7A651BF-B4CB-42B8-97FE-E0FC64CABA17}" type="slidenum">
              <a:rPr lang="nl-NL" smtClean="0"/>
              <a:pPr>
                <a:defRPr/>
              </a:pPr>
              <a:t>16</a:t>
            </a:fld>
            <a:endParaRPr lang="nl-NL"/>
          </a:p>
        </p:txBody>
      </p:sp>
    </p:spTree>
    <p:extLst>
      <p:ext uri="{BB962C8B-B14F-4D97-AF65-F5344CB8AC3E}">
        <p14:creationId xmlns:p14="http://schemas.microsoft.com/office/powerpoint/2010/main" val="2195988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Oplossing 2 (illustratie D)</a:t>
            </a:r>
          </a:p>
          <a:p>
            <a:r>
              <a:rPr lang="nl-NL" dirty="0"/>
              <a:t>Een zwart doek met een gat voor de lens, kan genoeg zijn om reflecties van de fotograaf en camera te voorkomen.  (Donkere kleding voorkomt reflecties van je kleding!)</a:t>
            </a:r>
          </a:p>
        </p:txBody>
      </p:sp>
      <p:sp>
        <p:nvSpPr>
          <p:cNvPr id="4" name="Tijdelijke aanduiding voor dianummer 3"/>
          <p:cNvSpPr>
            <a:spLocks noGrp="1"/>
          </p:cNvSpPr>
          <p:nvPr>
            <p:ph type="sldNum" sz="quarter" idx="10"/>
          </p:nvPr>
        </p:nvSpPr>
        <p:spPr/>
        <p:txBody>
          <a:bodyPr/>
          <a:lstStyle/>
          <a:p>
            <a:pPr>
              <a:defRPr/>
            </a:pPr>
            <a:fld id="{D7A651BF-B4CB-42B8-97FE-E0FC64CABA17}" type="slidenum">
              <a:rPr lang="nl-NL" smtClean="0"/>
              <a:pPr>
                <a:defRPr/>
              </a:pPr>
              <a:t>17</a:t>
            </a:fld>
            <a:endParaRPr lang="nl-NL"/>
          </a:p>
        </p:txBody>
      </p:sp>
    </p:spTree>
    <p:extLst>
      <p:ext uri="{BB962C8B-B14F-4D97-AF65-F5344CB8AC3E}">
        <p14:creationId xmlns:p14="http://schemas.microsoft.com/office/powerpoint/2010/main" val="1066445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Intermezzo:</a:t>
            </a:r>
          </a:p>
          <a:p>
            <a:r>
              <a:rPr lang="nl-NL" dirty="0"/>
              <a:t>Bij onderwaterfotografie in het buitenwater worden de reflecties voorkomen door het onderwerp van opzij te verlichten. De zelfde techniek kan je toepassen bij aquarium fotografie, alleen moet je de camera en flitser naast het aquarium houden.</a:t>
            </a:r>
          </a:p>
        </p:txBody>
      </p:sp>
      <p:sp>
        <p:nvSpPr>
          <p:cNvPr id="4" name="Tijdelijke aanduiding voor dianummer 3"/>
          <p:cNvSpPr>
            <a:spLocks noGrp="1"/>
          </p:cNvSpPr>
          <p:nvPr>
            <p:ph type="sldNum" sz="quarter" idx="10"/>
          </p:nvPr>
        </p:nvSpPr>
        <p:spPr/>
        <p:txBody>
          <a:bodyPr/>
          <a:lstStyle/>
          <a:p>
            <a:pPr>
              <a:defRPr/>
            </a:pPr>
            <a:fld id="{D7A651BF-B4CB-42B8-97FE-E0FC64CABA17}" type="slidenum">
              <a:rPr lang="nl-NL" smtClean="0"/>
              <a:pPr>
                <a:defRPr/>
              </a:pPr>
              <a:t>19</a:t>
            </a:fld>
            <a:endParaRPr lang="nl-NL"/>
          </a:p>
        </p:txBody>
      </p:sp>
    </p:spTree>
    <p:extLst>
      <p:ext uri="{BB962C8B-B14F-4D97-AF65-F5344CB8AC3E}">
        <p14:creationId xmlns:p14="http://schemas.microsoft.com/office/powerpoint/2010/main" val="1384816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Oorzaak</a:t>
            </a:r>
          </a:p>
          <a:p>
            <a:r>
              <a:rPr lang="nl-NL" dirty="0"/>
              <a:t>Het vuil reflecteert het licht van de lichtbron en de camera registreert het vuil als overbelichting. In sommige gevallen zie je niet het vuil maar alleen het halo effect.</a:t>
            </a:r>
          </a:p>
          <a:p>
            <a:endParaRPr lang="nl-NL" dirty="0"/>
          </a:p>
          <a:p>
            <a:r>
              <a:rPr lang="nl-NL" b="1" dirty="0"/>
              <a:t>Oplossing 1</a:t>
            </a:r>
          </a:p>
          <a:p>
            <a:r>
              <a:rPr lang="nl-NL" dirty="0"/>
              <a:t>Goed aquarium onderhoud plegen en niet voeren voor de fotosessie.</a:t>
            </a:r>
          </a:p>
          <a:p>
            <a:endParaRPr lang="nl-NL" dirty="0"/>
          </a:p>
          <a:p>
            <a:r>
              <a:rPr lang="nl-NL" b="1" dirty="0"/>
              <a:t>Oplossing 2 (illustratie A)</a:t>
            </a:r>
          </a:p>
          <a:p>
            <a:r>
              <a:rPr lang="nl-NL" dirty="0"/>
              <a:t>Soms helpt het om de aquariumverlichting uit te zetten. En alleen aan de voorkant te verlichten met een flitser. Het flitslicht is een relatief smalle lichtbundel dus de kans dat er het veel vuil verlicht is een stuk kleiner. Het enige nadeel is dat niet het aquarium volledig wordt verlicht en je kan last krijgen van een harde schaduw.</a:t>
            </a:r>
          </a:p>
          <a:p>
            <a:endParaRPr lang="nl-NL" dirty="0"/>
          </a:p>
          <a:p>
            <a:r>
              <a:rPr lang="nl-NL" dirty="0"/>
              <a:t>Oplossing 3</a:t>
            </a:r>
          </a:p>
          <a:p>
            <a:r>
              <a:rPr lang="nl-NL" dirty="0"/>
              <a:t>De aquarium verlichting dimmen of de reflectoren verwijderen</a:t>
            </a:r>
          </a:p>
        </p:txBody>
      </p:sp>
      <p:sp>
        <p:nvSpPr>
          <p:cNvPr id="4" name="Tijdelijke aanduiding voor dianummer 3"/>
          <p:cNvSpPr>
            <a:spLocks noGrp="1"/>
          </p:cNvSpPr>
          <p:nvPr>
            <p:ph type="sldNum" sz="quarter" idx="10"/>
          </p:nvPr>
        </p:nvSpPr>
        <p:spPr/>
        <p:txBody>
          <a:bodyPr/>
          <a:lstStyle/>
          <a:p>
            <a:pPr>
              <a:defRPr/>
            </a:pPr>
            <a:fld id="{D7A651BF-B4CB-42B8-97FE-E0FC64CABA17}" type="slidenum">
              <a:rPr lang="nl-NL" smtClean="0"/>
              <a:pPr>
                <a:defRPr/>
              </a:pPr>
              <a:t>20</a:t>
            </a:fld>
            <a:endParaRPr lang="nl-NL"/>
          </a:p>
        </p:txBody>
      </p:sp>
    </p:spTree>
    <p:extLst>
      <p:ext uri="{BB962C8B-B14F-4D97-AF65-F5344CB8AC3E}">
        <p14:creationId xmlns:p14="http://schemas.microsoft.com/office/powerpoint/2010/main" val="4074671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Oorzaak</a:t>
            </a:r>
          </a:p>
          <a:p>
            <a:r>
              <a:rPr lang="nl-NL" dirty="0"/>
              <a:t>Het vuil op het aquarium glas reflecteert het licht van de lichtbron en de camera ziet het vuil als overbelichting. Op de bovenstaande foto zijn vooral de reflecties van de vuile voorruit zichtbaar. (schoonmaakmiddel, opgedroogde druppels en een vezel van een schoonmaakdoek)</a:t>
            </a:r>
          </a:p>
          <a:p>
            <a:r>
              <a:rPr lang="nl-NL" dirty="0"/>
              <a:t>Vette ruiten kunnen het licht uit elkaar laten vallen. Het regenboog effect is niet altijd zichtbaar bij geringe lichtsterkte. Maar zodra je het aquarium anders belicht (flitser) worden de effect versterkt.</a:t>
            </a:r>
          </a:p>
          <a:p>
            <a:endParaRPr lang="nl-NL" dirty="0"/>
          </a:p>
          <a:p>
            <a:r>
              <a:rPr lang="nl-NL" b="1" dirty="0"/>
              <a:t>Oplossing</a:t>
            </a:r>
          </a:p>
          <a:p>
            <a:r>
              <a:rPr lang="nl-NL" dirty="0"/>
              <a:t>Goed aquarium onderhoud plegen. Het onderhoud kan je het beste één dag voor de fotosessie doen. Hierdoor krijgt het zweefvuil genoeg tijd om te bezinken. Vooral het glas moet goed schoongemaakt zijn, omdat zij het vuil twee keer zichtbaar maken. Een keer het vuil de tweede keer de reflecties of de schaduw.</a:t>
            </a:r>
          </a:p>
        </p:txBody>
      </p:sp>
      <p:sp>
        <p:nvSpPr>
          <p:cNvPr id="4" name="Tijdelijke aanduiding voor dianummer 3"/>
          <p:cNvSpPr>
            <a:spLocks noGrp="1"/>
          </p:cNvSpPr>
          <p:nvPr>
            <p:ph type="sldNum" sz="quarter" idx="10"/>
          </p:nvPr>
        </p:nvSpPr>
        <p:spPr/>
        <p:txBody>
          <a:bodyPr/>
          <a:lstStyle/>
          <a:p>
            <a:pPr>
              <a:defRPr/>
            </a:pPr>
            <a:fld id="{D7A651BF-B4CB-42B8-97FE-E0FC64CABA17}" type="slidenum">
              <a:rPr lang="nl-NL" smtClean="0"/>
              <a:pPr>
                <a:defRPr/>
              </a:pPr>
              <a:t>21</a:t>
            </a:fld>
            <a:endParaRPr lang="nl-NL"/>
          </a:p>
        </p:txBody>
      </p:sp>
    </p:spTree>
    <p:extLst>
      <p:ext uri="{BB962C8B-B14F-4D97-AF65-F5344CB8AC3E}">
        <p14:creationId xmlns:p14="http://schemas.microsoft.com/office/powerpoint/2010/main" val="1057024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D7A651BF-B4CB-42B8-97FE-E0FC64CABA17}" type="slidenum">
              <a:rPr lang="nl-NL" smtClean="0"/>
              <a:pPr>
                <a:defRPr/>
              </a:pPr>
              <a:t>22</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D7A651BF-B4CB-42B8-97FE-E0FC64CABA17}" type="slidenum">
              <a:rPr lang="nl-NL" smtClean="0"/>
              <a:pPr>
                <a:defRPr/>
              </a:pPr>
              <a:t>23</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D7A651BF-B4CB-42B8-97FE-E0FC64CABA17}" type="slidenum">
              <a:rPr lang="nl-NL" smtClean="0"/>
              <a:pPr>
                <a:defRPr/>
              </a:pPr>
              <a:t>24</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D7A651BF-B4CB-42B8-97FE-E0FC64CABA17}" type="slidenum">
              <a:rPr lang="nl-NL" smtClean="0"/>
              <a:pPr>
                <a:defRPr/>
              </a:pPr>
              <a:t>2</a:t>
            </a:fld>
            <a:endParaRPr lang="nl-NL"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DF64E68-1EB8-4B05-B67E-75EB728B1C44}" type="slidenum">
              <a:rPr lang="nl-NL" smtClean="0"/>
              <a:pPr/>
              <a:t>25</a:t>
            </a:fld>
            <a:endParaRPr lang="nl-NL"/>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Compositie aanpassen alleen toepassen als er geen andere oplossing is!</a:t>
            </a:r>
            <a:br>
              <a:rPr lang="nl-NL" dirty="0"/>
            </a:br>
            <a:r>
              <a:rPr lang="nl-NL" dirty="0"/>
              <a:t>Alleen toepassen als de resolutie van de camera het toelaat aangezien er altijd informatie</a:t>
            </a:r>
            <a:r>
              <a:rPr lang="nl-NL" baseline="0" dirty="0"/>
              <a:t> verloren wordt.</a:t>
            </a:r>
            <a:r>
              <a:rPr lang="nl-NL" dirty="0"/>
              <a:t> </a:t>
            </a:r>
          </a:p>
        </p:txBody>
      </p:sp>
      <p:sp>
        <p:nvSpPr>
          <p:cNvPr id="4" name="Tijdelijke aanduiding voor dianummer 3"/>
          <p:cNvSpPr>
            <a:spLocks noGrp="1"/>
          </p:cNvSpPr>
          <p:nvPr>
            <p:ph type="sldNum" sz="quarter" idx="10"/>
          </p:nvPr>
        </p:nvSpPr>
        <p:spPr/>
        <p:txBody>
          <a:bodyPr/>
          <a:lstStyle/>
          <a:p>
            <a:pPr>
              <a:defRPr/>
            </a:pPr>
            <a:fld id="{D7A651BF-B4CB-42B8-97FE-E0FC64CABA17}" type="slidenum">
              <a:rPr lang="nl-NL" smtClean="0"/>
              <a:pPr>
                <a:defRPr/>
              </a:pPr>
              <a:t>4</a:t>
            </a:fld>
            <a:endParaRPr lang="nl-NL"/>
          </a:p>
        </p:txBody>
      </p:sp>
    </p:spTree>
    <p:extLst>
      <p:ext uri="{BB962C8B-B14F-4D97-AF65-F5344CB8AC3E}">
        <p14:creationId xmlns:p14="http://schemas.microsoft.com/office/powerpoint/2010/main" val="3858297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dit geval zij de larven</a:t>
            </a:r>
            <a:r>
              <a:rPr lang="nl-NL" baseline="0" dirty="0"/>
              <a:t> het onder werp.</a:t>
            </a:r>
          </a:p>
          <a:p>
            <a:br>
              <a:rPr lang="nl-NL" baseline="0" dirty="0"/>
            </a:br>
            <a:r>
              <a:rPr lang="nl-NL" baseline="0" dirty="0"/>
              <a:t>Vis kijk naar de larven.</a:t>
            </a:r>
          </a:p>
          <a:p>
            <a:endParaRPr lang="nl-NL" baseline="0" dirty="0"/>
          </a:p>
          <a:p>
            <a:r>
              <a:rPr lang="nl-NL" baseline="0" dirty="0"/>
              <a:t>De larven staan scherp op het beeld.</a:t>
            </a:r>
            <a:endParaRPr lang="nl-NL" dirty="0"/>
          </a:p>
        </p:txBody>
      </p:sp>
      <p:sp>
        <p:nvSpPr>
          <p:cNvPr id="4" name="Tijdelijke aanduiding voor dianummer 3"/>
          <p:cNvSpPr>
            <a:spLocks noGrp="1"/>
          </p:cNvSpPr>
          <p:nvPr>
            <p:ph type="sldNum" sz="quarter" idx="10"/>
          </p:nvPr>
        </p:nvSpPr>
        <p:spPr/>
        <p:txBody>
          <a:bodyPr/>
          <a:lstStyle/>
          <a:p>
            <a:pPr>
              <a:defRPr/>
            </a:pPr>
            <a:fld id="{D7A651BF-B4CB-42B8-97FE-E0FC64CABA17}" type="slidenum">
              <a:rPr lang="nl-NL" smtClean="0"/>
              <a:pPr>
                <a:defRPr/>
              </a:pPr>
              <a:t>5</a:t>
            </a:fld>
            <a:endParaRPr lang="nl-NL"/>
          </a:p>
        </p:txBody>
      </p:sp>
    </p:spTree>
    <p:extLst>
      <p:ext uri="{BB962C8B-B14F-4D97-AF65-F5344CB8AC3E}">
        <p14:creationId xmlns:p14="http://schemas.microsoft.com/office/powerpoint/2010/main" val="2460368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Alleen de ogen zijn niet scherp!</a:t>
            </a:r>
          </a:p>
        </p:txBody>
      </p:sp>
      <p:sp>
        <p:nvSpPr>
          <p:cNvPr id="4" name="Tijdelijke aanduiding voor dianummer 3"/>
          <p:cNvSpPr>
            <a:spLocks noGrp="1"/>
          </p:cNvSpPr>
          <p:nvPr>
            <p:ph type="sldNum" sz="quarter" idx="10"/>
          </p:nvPr>
        </p:nvSpPr>
        <p:spPr/>
        <p:txBody>
          <a:bodyPr/>
          <a:lstStyle/>
          <a:p>
            <a:pPr>
              <a:defRPr/>
            </a:pPr>
            <a:fld id="{D7A651BF-B4CB-42B8-97FE-E0FC64CABA17}" type="slidenum">
              <a:rPr lang="nl-NL" smtClean="0"/>
              <a:pPr>
                <a:defRPr/>
              </a:pPr>
              <a:t>6</a:t>
            </a:fld>
            <a:endParaRPr lang="nl-NL"/>
          </a:p>
        </p:txBody>
      </p:sp>
    </p:spTree>
    <p:extLst>
      <p:ext uri="{BB962C8B-B14F-4D97-AF65-F5344CB8AC3E}">
        <p14:creationId xmlns:p14="http://schemas.microsoft.com/office/powerpoint/2010/main" val="825391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slak kruipt</a:t>
            </a:r>
            <a:r>
              <a:rPr lang="nl-NL" baseline="0" dirty="0"/>
              <a:t> de heuvel op naar het onbekende</a:t>
            </a:r>
            <a:endParaRPr lang="nl-NL" dirty="0"/>
          </a:p>
        </p:txBody>
      </p:sp>
      <p:sp>
        <p:nvSpPr>
          <p:cNvPr id="4" name="Tijdelijke aanduiding voor dianummer 3"/>
          <p:cNvSpPr>
            <a:spLocks noGrp="1"/>
          </p:cNvSpPr>
          <p:nvPr>
            <p:ph type="sldNum" sz="quarter" idx="10"/>
          </p:nvPr>
        </p:nvSpPr>
        <p:spPr/>
        <p:txBody>
          <a:bodyPr/>
          <a:lstStyle/>
          <a:p>
            <a:pPr>
              <a:defRPr/>
            </a:pPr>
            <a:fld id="{D7A651BF-B4CB-42B8-97FE-E0FC64CABA17}" type="slidenum">
              <a:rPr lang="nl-NL" smtClean="0"/>
              <a:pPr>
                <a:defRPr/>
              </a:pPr>
              <a:t>7</a:t>
            </a:fld>
            <a:endParaRPr lang="nl-NL"/>
          </a:p>
        </p:txBody>
      </p:sp>
    </p:spTree>
    <p:extLst>
      <p:ext uri="{BB962C8B-B14F-4D97-AF65-F5344CB8AC3E}">
        <p14:creationId xmlns:p14="http://schemas.microsoft.com/office/powerpoint/2010/main" val="3740691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 snel een foto maken geeft zelden het gewenste resultaat!</a:t>
            </a:r>
          </a:p>
        </p:txBody>
      </p:sp>
      <p:sp>
        <p:nvSpPr>
          <p:cNvPr id="4" name="Tijdelijke aanduiding voor dianummer 3"/>
          <p:cNvSpPr>
            <a:spLocks noGrp="1"/>
          </p:cNvSpPr>
          <p:nvPr>
            <p:ph type="sldNum" sz="quarter" idx="10"/>
          </p:nvPr>
        </p:nvSpPr>
        <p:spPr/>
        <p:txBody>
          <a:bodyPr/>
          <a:lstStyle/>
          <a:p>
            <a:pPr>
              <a:defRPr/>
            </a:pPr>
            <a:fld id="{D7A651BF-B4CB-42B8-97FE-E0FC64CABA17}" type="slidenum">
              <a:rPr lang="nl-NL" smtClean="0"/>
              <a:pPr>
                <a:defRPr/>
              </a:pPr>
              <a:t>9</a:t>
            </a:fld>
            <a:endParaRPr lang="nl-NL"/>
          </a:p>
        </p:txBody>
      </p:sp>
    </p:spTree>
    <p:extLst>
      <p:ext uri="{BB962C8B-B14F-4D97-AF65-F5344CB8AC3E}">
        <p14:creationId xmlns:p14="http://schemas.microsoft.com/office/powerpoint/2010/main" val="1368279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Oorzaak (illustratie A, B)</a:t>
            </a:r>
          </a:p>
          <a:p>
            <a:r>
              <a:rPr lang="nl-NL" dirty="0"/>
              <a:t>De camera en flitser staan loodrecht op het aquariumglas gericht. Het licht van de flitser wordt door het aquariumglas gedeeltelijk gereflecteerd. Het gevolg is dat het gereflecteerd licht wordt opgevangen door camerasensor.</a:t>
            </a:r>
          </a:p>
        </p:txBody>
      </p:sp>
      <p:sp>
        <p:nvSpPr>
          <p:cNvPr id="4" name="Tijdelijke aanduiding voor dianummer 3"/>
          <p:cNvSpPr>
            <a:spLocks noGrp="1"/>
          </p:cNvSpPr>
          <p:nvPr>
            <p:ph type="sldNum" sz="quarter" idx="10"/>
          </p:nvPr>
        </p:nvSpPr>
        <p:spPr/>
        <p:txBody>
          <a:bodyPr/>
          <a:lstStyle/>
          <a:p>
            <a:pPr>
              <a:defRPr/>
            </a:pPr>
            <a:fld id="{D7A651BF-B4CB-42B8-97FE-E0FC64CABA17}" type="slidenum">
              <a:rPr lang="nl-NL" smtClean="0"/>
              <a:pPr>
                <a:defRPr/>
              </a:pPr>
              <a:t>11</a:t>
            </a:fld>
            <a:endParaRPr lang="nl-NL"/>
          </a:p>
        </p:txBody>
      </p:sp>
    </p:spTree>
    <p:extLst>
      <p:ext uri="{BB962C8B-B14F-4D97-AF65-F5344CB8AC3E}">
        <p14:creationId xmlns:p14="http://schemas.microsoft.com/office/powerpoint/2010/main" val="618521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Oplossing 1 (illustratie C, D)</a:t>
            </a:r>
          </a:p>
          <a:p>
            <a:r>
              <a:rPr lang="nl-NL" dirty="0"/>
              <a:t>Bij een camera met ingebouwde flitser, kan je de camera onder een hoek op het aquariumglas richten. Het licht van de flitser wordt onder de zelfde hoek weerkaatst. Het gevolg is dat weerkaatste licht de camerasensor niet bereikt.</a:t>
            </a:r>
          </a:p>
        </p:txBody>
      </p:sp>
      <p:sp>
        <p:nvSpPr>
          <p:cNvPr id="4" name="Tijdelijke aanduiding voor dianummer 3"/>
          <p:cNvSpPr>
            <a:spLocks noGrp="1"/>
          </p:cNvSpPr>
          <p:nvPr>
            <p:ph type="sldNum" sz="quarter" idx="10"/>
          </p:nvPr>
        </p:nvSpPr>
        <p:spPr/>
        <p:txBody>
          <a:bodyPr/>
          <a:lstStyle/>
          <a:p>
            <a:pPr>
              <a:defRPr/>
            </a:pPr>
            <a:fld id="{D7A651BF-B4CB-42B8-97FE-E0FC64CABA17}" type="slidenum">
              <a:rPr lang="nl-NL" smtClean="0"/>
              <a:pPr>
                <a:defRPr/>
              </a:pPr>
              <a:t>12</a:t>
            </a:fld>
            <a:endParaRPr lang="nl-NL"/>
          </a:p>
        </p:txBody>
      </p:sp>
    </p:spTree>
    <p:extLst>
      <p:ext uri="{BB962C8B-B14F-4D97-AF65-F5344CB8AC3E}">
        <p14:creationId xmlns:p14="http://schemas.microsoft.com/office/powerpoint/2010/main" val="438501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7544" y="1"/>
            <a:ext cx="6696744" cy="980728"/>
          </a:xfrm>
        </p:spPr>
        <p:txBody>
          <a:bodyPr/>
          <a:lstStyle>
            <a:lvl1pPr>
              <a:defRPr>
                <a:effectLst/>
              </a:defRPr>
            </a:lvl1p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9"/>
          <p:cNvSpPr>
            <a:spLocks noGrp="1" noChangeArrowheads="1"/>
          </p:cNvSpPr>
          <p:nvPr>
            <p:ph type="ftr" sz="quarter" idx="10"/>
          </p:nvPr>
        </p:nvSpPr>
        <p:spPr/>
        <p:txBody>
          <a:bodyPr/>
          <a:lstStyle>
            <a:lvl1pPr>
              <a:defRPr/>
            </a:lvl1pPr>
          </a:lstStyle>
          <a:p>
            <a:pPr>
              <a:defRPr/>
            </a:pPr>
            <a:r>
              <a:rPr lang="nl-NL" dirty="0"/>
              <a:t>Ernö Dobronyi</a:t>
            </a:r>
          </a:p>
        </p:txBody>
      </p:sp>
      <p:sp>
        <p:nvSpPr>
          <p:cNvPr id="5" name="Rectangle 20"/>
          <p:cNvSpPr>
            <a:spLocks noGrp="1" noChangeArrowheads="1"/>
          </p:cNvSpPr>
          <p:nvPr>
            <p:ph type="sldNum" sz="quarter" idx="11"/>
          </p:nvPr>
        </p:nvSpPr>
        <p:spPr/>
        <p:txBody>
          <a:bodyPr/>
          <a:lstStyle>
            <a:lvl1pPr>
              <a:defRPr/>
            </a:lvl1pPr>
          </a:lstStyle>
          <a:p>
            <a:pPr>
              <a:defRPr/>
            </a:pPr>
            <a:fld id="{5C94C40D-BD3C-4E62-AEBB-DC04FEC34C63}" type="slidenum">
              <a:rPr lang="nl-NL"/>
              <a:pPr>
                <a:defRPr/>
              </a:pPr>
              <a:t>‹nr.›</a:t>
            </a:fld>
            <a:endParaRPr lang="nl-NL"/>
          </a:p>
        </p:txBody>
      </p:sp>
      <p:sp>
        <p:nvSpPr>
          <p:cNvPr id="6" name="Rectangle 21"/>
          <p:cNvSpPr>
            <a:spLocks noGrp="1" noChangeArrowheads="1"/>
          </p:cNvSpPr>
          <p:nvPr>
            <p:ph type="dt" sz="half" idx="12"/>
          </p:nvPr>
        </p:nvSpPr>
        <p:spPr/>
        <p:txBody>
          <a:bodyPr/>
          <a:lstStyle>
            <a:lvl1pPr>
              <a:defRPr/>
            </a:lvl1pPr>
          </a:lstStyle>
          <a:p>
            <a:pPr>
              <a:defRPr/>
            </a:pPr>
            <a:fld id="{16824C55-CAFE-4067-A7B9-0EDE891C0950}" type="datetime1">
              <a:rPr lang="nl-NL"/>
              <a:pPr>
                <a:defRPr/>
              </a:pPr>
              <a:t>11-1-2017</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395536" y="1"/>
            <a:ext cx="6768752" cy="980728"/>
          </a:xfrm>
        </p:spPr>
        <p:txBody>
          <a:bodyPr/>
          <a:lstStyle>
            <a:lvl1pPr>
              <a:defRPr>
                <a:effectLst/>
              </a:defRPr>
            </a:lvl1pPr>
          </a:lstStyle>
          <a:p>
            <a:r>
              <a:rPr lang="nl-NL" dirty="0"/>
              <a:t>Klik om de stijl te bewerken</a:t>
            </a:r>
          </a:p>
        </p:txBody>
      </p:sp>
      <p:sp>
        <p:nvSpPr>
          <p:cNvPr id="3" name="Rectangle 19"/>
          <p:cNvSpPr>
            <a:spLocks noGrp="1" noChangeArrowheads="1"/>
          </p:cNvSpPr>
          <p:nvPr>
            <p:ph type="ftr" sz="quarter" idx="10"/>
          </p:nvPr>
        </p:nvSpPr>
        <p:spPr/>
        <p:txBody>
          <a:bodyPr/>
          <a:lstStyle>
            <a:lvl1pPr>
              <a:defRPr/>
            </a:lvl1pPr>
          </a:lstStyle>
          <a:p>
            <a:pPr>
              <a:defRPr/>
            </a:pPr>
            <a:r>
              <a:rPr lang="nl-NL" dirty="0"/>
              <a:t>Ernö Dobronyi</a:t>
            </a:r>
          </a:p>
        </p:txBody>
      </p:sp>
      <p:sp>
        <p:nvSpPr>
          <p:cNvPr id="4" name="Rectangle 20"/>
          <p:cNvSpPr>
            <a:spLocks noGrp="1" noChangeArrowheads="1"/>
          </p:cNvSpPr>
          <p:nvPr>
            <p:ph type="sldNum" sz="quarter" idx="11"/>
          </p:nvPr>
        </p:nvSpPr>
        <p:spPr/>
        <p:txBody>
          <a:bodyPr/>
          <a:lstStyle>
            <a:lvl1pPr>
              <a:defRPr/>
            </a:lvl1pPr>
          </a:lstStyle>
          <a:p>
            <a:pPr>
              <a:defRPr/>
            </a:pPr>
            <a:fld id="{1051C3C1-6123-457F-BF53-9A1AEB652482}" type="slidenum">
              <a:rPr lang="nl-NL"/>
              <a:pPr>
                <a:defRPr/>
              </a:pPr>
              <a:t>‹nr.›</a:t>
            </a:fld>
            <a:endParaRPr lang="nl-NL"/>
          </a:p>
        </p:txBody>
      </p:sp>
      <p:sp>
        <p:nvSpPr>
          <p:cNvPr id="5" name="Rectangle 21"/>
          <p:cNvSpPr>
            <a:spLocks noGrp="1" noChangeArrowheads="1"/>
          </p:cNvSpPr>
          <p:nvPr>
            <p:ph type="dt" sz="half" idx="12"/>
          </p:nvPr>
        </p:nvSpPr>
        <p:spPr/>
        <p:txBody>
          <a:bodyPr/>
          <a:lstStyle>
            <a:lvl1pPr>
              <a:defRPr/>
            </a:lvl1pPr>
          </a:lstStyle>
          <a:p>
            <a:pPr>
              <a:defRPr/>
            </a:pPr>
            <a:fld id="{1AC82681-93B0-4FA8-8E12-BAF9CE5C9E89}" type="datetime1">
              <a:rPr lang="nl-NL"/>
              <a:pPr>
                <a:defRPr/>
              </a:pPr>
              <a:t>11-1-2017</a:t>
            </a:fld>
            <a:endParaRPr lang="nl-NL"/>
          </a:p>
        </p:txBody>
      </p:sp>
      <p:sp>
        <p:nvSpPr>
          <p:cNvPr id="7" name="Tijdelijke aanduiding voor inhoud 6"/>
          <p:cNvSpPr>
            <a:spLocks noGrp="1"/>
          </p:cNvSpPr>
          <p:nvPr>
            <p:ph sz="quarter" idx="13"/>
          </p:nvPr>
        </p:nvSpPr>
        <p:spPr>
          <a:xfrm>
            <a:off x="395537" y="1772816"/>
            <a:ext cx="3240360" cy="4464496"/>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67544" y="1"/>
            <a:ext cx="6696744" cy="980728"/>
          </a:xfrm>
        </p:spPr>
        <p:txBody>
          <a:bodyPr/>
          <a:lstStyle/>
          <a:p>
            <a:r>
              <a:rPr lang="nl-NL" dirty="0"/>
              <a:t>Klik om de stijl te bewerken</a:t>
            </a:r>
          </a:p>
        </p:txBody>
      </p:sp>
      <p:sp>
        <p:nvSpPr>
          <p:cNvPr id="3" name="Tijdelijke aanduiding voor tekst 2"/>
          <p:cNvSpPr>
            <a:spLocks noGrp="1"/>
          </p:cNvSpPr>
          <p:nvPr>
            <p:ph type="body" sz="half" idx="1"/>
          </p:nvPr>
        </p:nvSpPr>
        <p:spPr>
          <a:xfrm>
            <a:off x="468313" y="1628775"/>
            <a:ext cx="4038600" cy="45307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59313" y="1628775"/>
            <a:ext cx="4038600" cy="4530725"/>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Rectangle 19"/>
          <p:cNvSpPr>
            <a:spLocks noGrp="1" noChangeArrowheads="1"/>
          </p:cNvSpPr>
          <p:nvPr>
            <p:ph type="ftr" sz="quarter" idx="10"/>
          </p:nvPr>
        </p:nvSpPr>
        <p:spPr/>
        <p:txBody>
          <a:bodyPr/>
          <a:lstStyle>
            <a:lvl1pPr>
              <a:defRPr/>
            </a:lvl1pPr>
          </a:lstStyle>
          <a:p>
            <a:pPr>
              <a:defRPr/>
            </a:pPr>
            <a:r>
              <a:rPr lang="nl-NL" dirty="0"/>
              <a:t>Ernö Dobronyi</a:t>
            </a:r>
          </a:p>
        </p:txBody>
      </p:sp>
      <p:sp>
        <p:nvSpPr>
          <p:cNvPr id="6" name="Rectangle 20"/>
          <p:cNvSpPr>
            <a:spLocks noGrp="1" noChangeArrowheads="1"/>
          </p:cNvSpPr>
          <p:nvPr>
            <p:ph type="sldNum" sz="quarter" idx="11"/>
          </p:nvPr>
        </p:nvSpPr>
        <p:spPr/>
        <p:txBody>
          <a:bodyPr/>
          <a:lstStyle>
            <a:lvl1pPr>
              <a:defRPr/>
            </a:lvl1pPr>
          </a:lstStyle>
          <a:p>
            <a:pPr>
              <a:defRPr/>
            </a:pPr>
            <a:fld id="{625067AA-694D-43FA-9C52-E9E4BA66F030}" type="slidenum">
              <a:rPr lang="nl-NL"/>
              <a:pPr>
                <a:defRPr/>
              </a:pPr>
              <a:t>‹nr.›</a:t>
            </a:fld>
            <a:endParaRPr lang="nl-NL"/>
          </a:p>
        </p:txBody>
      </p:sp>
      <p:sp>
        <p:nvSpPr>
          <p:cNvPr id="7" name="Rectangle 21"/>
          <p:cNvSpPr>
            <a:spLocks noGrp="1" noChangeArrowheads="1"/>
          </p:cNvSpPr>
          <p:nvPr>
            <p:ph type="dt" sz="half" idx="12"/>
          </p:nvPr>
        </p:nvSpPr>
        <p:spPr/>
        <p:txBody>
          <a:bodyPr/>
          <a:lstStyle>
            <a:lvl1pPr>
              <a:defRPr>
                <a:solidFill>
                  <a:srgbClr val="002060"/>
                </a:solidFill>
              </a:defRPr>
            </a:lvl1pPr>
          </a:lstStyle>
          <a:p>
            <a:pPr>
              <a:defRPr/>
            </a:pPr>
            <a:fld id="{F23C07BF-E23D-4C8B-998A-250F48006A49}" type="datetime1">
              <a:rPr lang="nl-NL"/>
              <a:pPr>
                <a:defRPr/>
              </a:pPr>
              <a:t>11-1-2017</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7507" name="Rectangle 3"/>
          <p:cNvSpPr>
            <a:spLocks noChangeArrowheads="1"/>
          </p:cNvSpPr>
          <p:nvPr userDrawn="1"/>
        </p:nvSpPr>
        <p:spPr bwMode="auto">
          <a:xfrm>
            <a:off x="0" y="0"/>
            <a:ext cx="9144000" cy="986823"/>
          </a:xfrm>
          <a:prstGeom prst="rect">
            <a:avLst/>
          </a:prstGeom>
          <a:solidFill>
            <a:srgbClr val="00B0F0"/>
          </a:solidFill>
          <a:ln w="9525">
            <a:noFill/>
            <a:miter lim="800000"/>
            <a:headEnd/>
            <a:tailEnd/>
          </a:ln>
          <a:effectLst/>
        </p:spPr>
        <p:txBody>
          <a:bodyPr wrap="none" anchor="ctr"/>
          <a:lstStyle/>
          <a:p>
            <a:pPr>
              <a:defRPr/>
            </a:pPr>
            <a:endParaRPr lang="nl-NL"/>
          </a:p>
        </p:txBody>
      </p:sp>
      <p:sp>
        <p:nvSpPr>
          <p:cNvPr id="277520" name="Line 16"/>
          <p:cNvSpPr>
            <a:spLocks noChangeShapeType="1"/>
          </p:cNvSpPr>
          <p:nvPr userDrawn="1"/>
        </p:nvSpPr>
        <p:spPr bwMode="auto">
          <a:xfrm>
            <a:off x="0" y="6619875"/>
            <a:ext cx="9144000" cy="0"/>
          </a:xfrm>
          <a:prstGeom prst="line">
            <a:avLst/>
          </a:prstGeom>
          <a:noFill/>
          <a:ln w="12700">
            <a:solidFill>
              <a:srgbClr val="00B0F0"/>
            </a:solidFill>
            <a:round/>
            <a:headEnd/>
            <a:tailEnd/>
          </a:ln>
          <a:effectLst/>
        </p:spPr>
        <p:txBody>
          <a:bodyPr/>
          <a:lstStyle/>
          <a:p>
            <a:pPr>
              <a:defRPr/>
            </a:pPr>
            <a:endParaRPr lang="nl-NL"/>
          </a:p>
        </p:txBody>
      </p:sp>
      <p:sp>
        <p:nvSpPr>
          <p:cNvPr id="1027" name="Rectangle 17"/>
          <p:cNvSpPr>
            <a:spLocks noGrp="1" noChangeArrowheads="1"/>
          </p:cNvSpPr>
          <p:nvPr>
            <p:ph type="title"/>
          </p:nvPr>
        </p:nvSpPr>
        <p:spPr bwMode="auto">
          <a:xfrm>
            <a:off x="467544" y="0"/>
            <a:ext cx="6696744" cy="986823"/>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nl-NL" dirty="0"/>
              <a:t>Klik om het opmaakprofiel te bewerken</a:t>
            </a:r>
          </a:p>
        </p:txBody>
      </p:sp>
      <p:sp>
        <p:nvSpPr>
          <p:cNvPr id="1030" name="Rectangle 18"/>
          <p:cNvSpPr>
            <a:spLocks noGrp="1" noChangeArrowheads="1"/>
          </p:cNvSpPr>
          <p:nvPr>
            <p:ph type="body" idx="1"/>
          </p:nvPr>
        </p:nvSpPr>
        <p:spPr bwMode="auto">
          <a:xfrm>
            <a:off x="468313" y="1628775"/>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a:t>Klik om de opmaakprofielen van de </a:t>
            </a:r>
            <a:r>
              <a:rPr lang="nl-NL" dirty="0" err="1"/>
              <a:t>modeltekst</a:t>
            </a:r>
            <a:r>
              <a:rPr lang="nl-NL" dirty="0"/>
              <a:t>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77523" name="Rectangle 19"/>
          <p:cNvSpPr>
            <a:spLocks noGrp="1" noChangeArrowheads="1"/>
          </p:cNvSpPr>
          <p:nvPr>
            <p:ph type="ftr" sz="quarter" idx="3"/>
          </p:nvPr>
        </p:nvSpPr>
        <p:spPr bwMode="auto">
          <a:xfrm>
            <a:off x="468313" y="6453188"/>
            <a:ext cx="2895600" cy="152400"/>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spAutoFit/>
          </a:bodyPr>
          <a:lstStyle>
            <a:lvl1pPr eaLnBrk="1" hangingPunct="1">
              <a:defRPr sz="1000">
                <a:solidFill>
                  <a:srgbClr val="0070C0"/>
                </a:solidFill>
                <a:latin typeface="+mn-lt"/>
              </a:defRPr>
            </a:lvl1pPr>
          </a:lstStyle>
          <a:p>
            <a:pPr>
              <a:defRPr/>
            </a:pPr>
            <a:r>
              <a:rPr lang="nl-NL" dirty="0"/>
              <a:t>Ernö Dobronyi</a:t>
            </a:r>
          </a:p>
        </p:txBody>
      </p:sp>
      <p:sp>
        <p:nvSpPr>
          <p:cNvPr id="277524" name="Rectangle 20"/>
          <p:cNvSpPr>
            <a:spLocks noGrp="1" noChangeArrowheads="1"/>
          </p:cNvSpPr>
          <p:nvPr>
            <p:ph type="sldNum" sz="quarter" idx="4"/>
          </p:nvPr>
        </p:nvSpPr>
        <p:spPr bwMode="auto">
          <a:xfrm>
            <a:off x="6588125" y="6453188"/>
            <a:ext cx="2133600" cy="152400"/>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spAutoFit/>
          </a:bodyPr>
          <a:lstStyle>
            <a:lvl1pPr algn="r" eaLnBrk="1" hangingPunct="1">
              <a:defRPr sz="1000">
                <a:solidFill>
                  <a:srgbClr val="002060"/>
                </a:solidFill>
                <a:latin typeface="+mn-lt"/>
              </a:defRPr>
            </a:lvl1pPr>
          </a:lstStyle>
          <a:p>
            <a:pPr>
              <a:defRPr/>
            </a:pPr>
            <a:fld id="{504C1FE1-E28E-4CC5-8FF4-139EC4A853E5}" type="slidenum">
              <a:rPr lang="nl-NL"/>
              <a:pPr>
                <a:defRPr/>
              </a:pPr>
              <a:t>‹nr.›</a:t>
            </a:fld>
            <a:endParaRPr lang="nl-NL" dirty="0"/>
          </a:p>
        </p:txBody>
      </p:sp>
      <p:sp>
        <p:nvSpPr>
          <p:cNvPr id="277525" name="Rectangle 21"/>
          <p:cNvSpPr>
            <a:spLocks noGrp="1" noChangeArrowheads="1"/>
          </p:cNvSpPr>
          <p:nvPr>
            <p:ph type="dt" sz="half" idx="2"/>
          </p:nvPr>
        </p:nvSpPr>
        <p:spPr bwMode="auto">
          <a:xfrm>
            <a:off x="3924300" y="6453188"/>
            <a:ext cx="2133600" cy="152400"/>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spAutoFit/>
          </a:bodyPr>
          <a:lstStyle>
            <a:lvl1pPr algn="ctr" eaLnBrk="1" hangingPunct="1">
              <a:defRPr sz="1000">
                <a:solidFill>
                  <a:srgbClr val="0070C0"/>
                </a:solidFill>
                <a:latin typeface="+mn-lt"/>
              </a:defRPr>
            </a:lvl1pPr>
          </a:lstStyle>
          <a:p>
            <a:pPr>
              <a:defRPr/>
            </a:pPr>
            <a:fld id="{E44917D4-623D-4A56-835B-66A596D89B12}" type="datetime1">
              <a:rPr lang="nl-NL"/>
              <a:pPr>
                <a:defRPr/>
              </a:pPr>
              <a:t>11-1-2017</a:t>
            </a:fld>
            <a:endParaRPr lang="nl-NL" dirty="0"/>
          </a:p>
        </p:txBody>
      </p:sp>
      <p:pic>
        <p:nvPicPr>
          <p:cNvPr id="3" name="Afbeelding 2"/>
          <p:cNvPicPr>
            <a:picLocks noChangeAspect="1"/>
          </p:cNvPicPr>
          <p:nvPr userDrawn="1"/>
        </p:nvPicPr>
        <p:blipFill>
          <a:blip r:embed="rId5"/>
          <a:stretch>
            <a:fillRect/>
          </a:stretch>
        </p:blipFill>
        <p:spPr>
          <a:xfrm>
            <a:off x="7631832" y="0"/>
            <a:ext cx="1216795" cy="941871"/>
          </a:xfrm>
          <a:prstGeom prst="rect">
            <a:avLst/>
          </a:prstGeom>
        </p:spPr>
      </p:pic>
    </p:spTree>
  </p:cSld>
  <p:clrMap bg1="dk2" tx1="lt1" bg2="dk1" tx2="lt2" accent1="accent1" accent2="accent2" accent3="accent3" accent4="accent4" accent5="accent5" accent6="accent6" hlink="hlink" folHlink="folHlink"/>
  <p:sldLayoutIdLst>
    <p:sldLayoutId id="2147483708" r:id="rId1"/>
    <p:sldLayoutId id="2147483710" r:id="rId2"/>
    <p:sldLayoutId id="2147483711" r:id="rId3"/>
  </p:sldLayoutIdLst>
  <p:hf hdr="0" dt="0"/>
  <p:txStyles>
    <p:titleStyle>
      <a:lvl1pPr algn="ctr" rtl="0" eaLnBrk="0" fontAlgn="base" hangingPunct="0">
        <a:spcBef>
          <a:spcPct val="0"/>
        </a:spcBef>
        <a:spcAft>
          <a:spcPct val="0"/>
        </a:spcAft>
        <a:defRPr sz="4000">
          <a:solidFill>
            <a:schemeClr val="tx1"/>
          </a:solidFill>
          <a:effectLst/>
          <a:latin typeface="+mj-lt"/>
          <a:ea typeface="+mj-ea"/>
          <a:cs typeface="+mj-cs"/>
        </a:defRPr>
      </a:lvl1pPr>
      <a:lvl2pPr algn="ctr" rtl="0" eaLnBrk="0" fontAlgn="base" hangingPunct="0">
        <a:spcBef>
          <a:spcPct val="0"/>
        </a:spcBef>
        <a:spcAft>
          <a:spcPct val="0"/>
        </a:spcAft>
        <a:defRPr sz="4000">
          <a:solidFill>
            <a:schemeClr val="tx1"/>
          </a:solidFill>
          <a:latin typeface="Eras Demi ITC" pitchFamily="34" charset="0"/>
        </a:defRPr>
      </a:lvl2pPr>
      <a:lvl3pPr algn="ctr" rtl="0" eaLnBrk="0" fontAlgn="base" hangingPunct="0">
        <a:spcBef>
          <a:spcPct val="0"/>
        </a:spcBef>
        <a:spcAft>
          <a:spcPct val="0"/>
        </a:spcAft>
        <a:defRPr sz="4000">
          <a:solidFill>
            <a:schemeClr val="tx1"/>
          </a:solidFill>
          <a:latin typeface="Eras Demi ITC" pitchFamily="34" charset="0"/>
        </a:defRPr>
      </a:lvl3pPr>
      <a:lvl4pPr algn="ctr" rtl="0" eaLnBrk="0" fontAlgn="base" hangingPunct="0">
        <a:spcBef>
          <a:spcPct val="0"/>
        </a:spcBef>
        <a:spcAft>
          <a:spcPct val="0"/>
        </a:spcAft>
        <a:defRPr sz="4000">
          <a:solidFill>
            <a:schemeClr val="tx1"/>
          </a:solidFill>
          <a:latin typeface="Eras Demi ITC" pitchFamily="34" charset="0"/>
        </a:defRPr>
      </a:lvl4pPr>
      <a:lvl5pPr algn="ctr" rtl="0" eaLnBrk="0" fontAlgn="base" hangingPunct="0">
        <a:spcBef>
          <a:spcPct val="0"/>
        </a:spcBef>
        <a:spcAft>
          <a:spcPct val="0"/>
        </a:spcAft>
        <a:defRPr sz="4000">
          <a:solidFill>
            <a:schemeClr val="tx1"/>
          </a:solidFill>
          <a:latin typeface="Eras Demi ITC" pitchFamily="34" charset="0"/>
        </a:defRPr>
      </a:lvl5pPr>
      <a:lvl6pPr marL="457200" algn="ctr" rtl="0" fontAlgn="base">
        <a:spcBef>
          <a:spcPct val="0"/>
        </a:spcBef>
        <a:spcAft>
          <a:spcPct val="0"/>
        </a:spcAft>
        <a:defRPr sz="4000">
          <a:solidFill>
            <a:schemeClr val="tx1"/>
          </a:solidFill>
          <a:latin typeface="Eras Demi ITC" pitchFamily="34" charset="0"/>
        </a:defRPr>
      </a:lvl6pPr>
      <a:lvl7pPr marL="914400" algn="ctr" rtl="0" fontAlgn="base">
        <a:spcBef>
          <a:spcPct val="0"/>
        </a:spcBef>
        <a:spcAft>
          <a:spcPct val="0"/>
        </a:spcAft>
        <a:defRPr sz="4000">
          <a:solidFill>
            <a:schemeClr val="tx1"/>
          </a:solidFill>
          <a:latin typeface="Eras Demi ITC" pitchFamily="34" charset="0"/>
        </a:defRPr>
      </a:lvl7pPr>
      <a:lvl8pPr marL="1371600" algn="ctr" rtl="0" fontAlgn="base">
        <a:spcBef>
          <a:spcPct val="0"/>
        </a:spcBef>
        <a:spcAft>
          <a:spcPct val="0"/>
        </a:spcAft>
        <a:defRPr sz="4000">
          <a:solidFill>
            <a:schemeClr val="tx1"/>
          </a:solidFill>
          <a:latin typeface="Eras Demi ITC" pitchFamily="34" charset="0"/>
        </a:defRPr>
      </a:lvl8pPr>
      <a:lvl9pPr marL="1828800" algn="ctr" rtl="0" fontAlgn="base">
        <a:spcBef>
          <a:spcPct val="0"/>
        </a:spcBef>
        <a:spcAft>
          <a:spcPct val="0"/>
        </a:spcAft>
        <a:defRPr sz="4000">
          <a:solidFill>
            <a:schemeClr val="tx1"/>
          </a:solidFill>
          <a:latin typeface="Eras Demi ITC"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l"/>
        <a:defRPr sz="2800">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SzPct val="80000"/>
        <a:buFont typeface="Wingdings" pitchFamily="2" charset="2"/>
        <a:buChar char="l"/>
        <a:defRPr sz="2000">
          <a:solidFill>
            <a:srgbClr val="22859A"/>
          </a:solidFill>
          <a:latin typeface="+mn-lt"/>
        </a:defRPr>
      </a:lvl2pPr>
      <a:lvl3pPr marL="1143000" indent="-228600" algn="l" rtl="0" eaLnBrk="0" fontAlgn="base" hangingPunct="0">
        <a:spcBef>
          <a:spcPct val="20000"/>
        </a:spcBef>
        <a:spcAft>
          <a:spcPct val="0"/>
        </a:spcAft>
        <a:buClr>
          <a:schemeClr val="accent1"/>
        </a:buClr>
        <a:buSzPct val="80000"/>
        <a:buFont typeface="Wingdings" pitchFamily="2" charset="2"/>
        <a:buChar char="l"/>
        <a:defRPr sz="2000">
          <a:solidFill>
            <a:schemeClr val="accent2"/>
          </a:solidFill>
          <a:latin typeface="+mn-lt"/>
        </a:defRPr>
      </a:lvl3pPr>
      <a:lvl4pPr marL="1600200" indent="-228600" algn="l" rtl="0" eaLnBrk="0" fontAlgn="base" hangingPunct="0">
        <a:spcBef>
          <a:spcPct val="20000"/>
        </a:spcBef>
        <a:spcAft>
          <a:spcPct val="0"/>
        </a:spcAft>
        <a:buClr>
          <a:schemeClr val="accent1"/>
        </a:buClr>
        <a:buSzPct val="80000"/>
        <a:buFont typeface="Wingdings" pitchFamily="2" charset="2"/>
        <a:buChar char="l"/>
        <a:defRPr sz="2000">
          <a:solidFill>
            <a:schemeClr val="accent2"/>
          </a:solidFill>
          <a:latin typeface="+mn-lt"/>
        </a:defRPr>
      </a:lvl4pPr>
      <a:lvl5pPr marL="2057400" indent="-228600" algn="l" rtl="0" eaLnBrk="0" fontAlgn="base" hangingPunct="0">
        <a:spcBef>
          <a:spcPct val="20000"/>
        </a:spcBef>
        <a:spcAft>
          <a:spcPct val="0"/>
        </a:spcAft>
        <a:buClr>
          <a:schemeClr val="accent1"/>
        </a:buClr>
        <a:buSzPct val="80000"/>
        <a:buFont typeface="Wingdings" pitchFamily="2" charset="2"/>
        <a:buChar char="l"/>
        <a:defRPr sz="2000">
          <a:solidFill>
            <a:schemeClr val="accent2"/>
          </a:solidFill>
          <a:latin typeface="+mn-lt"/>
        </a:defRPr>
      </a:lvl5pPr>
      <a:lvl6pPr marL="2514600" indent="-228600" algn="l" rtl="0" fontAlgn="base">
        <a:spcBef>
          <a:spcPct val="20000"/>
        </a:spcBef>
        <a:spcAft>
          <a:spcPct val="0"/>
        </a:spcAft>
        <a:buClr>
          <a:schemeClr val="accent1"/>
        </a:buClr>
        <a:buSzPct val="80000"/>
        <a:buFont typeface="Wingdings" pitchFamily="2" charset="2"/>
        <a:buChar char="l"/>
        <a:defRPr sz="2000">
          <a:solidFill>
            <a:schemeClr val="accent2"/>
          </a:solidFill>
          <a:latin typeface="+mn-lt"/>
        </a:defRPr>
      </a:lvl6pPr>
      <a:lvl7pPr marL="2971800" indent="-228600" algn="l" rtl="0" fontAlgn="base">
        <a:spcBef>
          <a:spcPct val="20000"/>
        </a:spcBef>
        <a:spcAft>
          <a:spcPct val="0"/>
        </a:spcAft>
        <a:buClr>
          <a:schemeClr val="accent1"/>
        </a:buClr>
        <a:buSzPct val="80000"/>
        <a:buFont typeface="Wingdings" pitchFamily="2" charset="2"/>
        <a:buChar char="l"/>
        <a:defRPr sz="2000">
          <a:solidFill>
            <a:schemeClr val="accent2"/>
          </a:solidFill>
          <a:latin typeface="+mn-lt"/>
        </a:defRPr>
      </a:lvl7pPr>
      <a:lvl8pPr marL="3429000" indent="-228600" algn="l" rtl="0" fontAlgn="base">
        <a:spcBef>
          <a:spcPct val="20000"/>
        </a:spcBef>
        <a:spcAft>
          <a:spcPct val="0"/>
        </a:spcAft>
        <a:buClr>
          <a:schemeClr val="accent1"/>
        </a:buClr>
        <a:buSzPct val="80000"/>
        <a:buFont typeface="Wingdings" pitchFamily="2" charset="2"/>
        <a:buChar char="l"/>
        <a:defRPr sz="2000">
          <a:solidFill>
            <a:schemeClr val="accent2"/>
          </a:solidFill>
          <a:latin typeface="+mn-lt"/>
        </a:defRPr>
      </a:lvl8pPr>
      <a:lvl9pPr marL="3886200" indent="-228600" algn="l" rtl="0" fontAlgn="base">
        <a:spcBef>
          <a:spcPct val="20000"/>
        </a:spcBef>
        <a:spcAft>
          <a:spcPct val="0"/>
        </a:spcAft>
        <a:buClr>
          <a:schemeClr val="accent1"/>
        </a:buClr>
        <a:buSzPct val="80000"/>
        <a:buFont typeface="Wingdings" pitchFamily="2" charset="2"/>
        <a:buChar char="l"/>
        <a:defRPr sz="2000">
          <a:solidFill>
            <a:schemeClr val="accent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cstate="print">
            <a:extLst>
              <a:ext uri="{28A0092B-C50C-407E-A947-70E740481C1C}">
                <a14:useLocalDpi xmlns:a14="http://schemas.microsoft.com/office/drawing/2010/main" val="0"/>
              </a:ext>
            </a:extLst>
          </a:blip>
          <a:srcRect l="3838" r="7783"/>
          <a:stretch/>
        </p:blipFill>
        <p:spPr>
          <a:xfrm>
            <a:off x="0" y="0"/>
            <a:ext cx="9180000" cy="6915547"/>
          </a:xfrm>
          <a:prstGeom prst="rect">
            <a:avLst/>
          </a:prstGeom>
        </p:spPr>
      </p:pic>
      <p:sp>
        <p:nvSpPr>
          <p:cNvPr id="4" name="Titel 3"/>
          <p:cNvSpPr>
            <a:spLocks noGrp="1"/>
          </p:cNvSpPr>
          <p:nvPr>
            <p:ph type="title"/>
          </p:nvPr>
        </p:nvSpPr>
        <p:spPr>
          <a:xfrm rot="16200000">
            <a:off x="-2532384" y="2887861"/>
            <a:ext cx="6851650" cy="1139825"/>
          </a:xfrm>
        </p:spPr>
        <p:txBody>
          <a:bodyPr/>
          <a:lstStyle/>
          <a:p>
            <a:r>
              <a:rPr lang="nl-NL" dirty="0"/>
              <a:t>Aquarium fotografie probleem oplossingen</a:t>
            </a:r>
          </a:p>
        </p:txBody>
      </p:sp>
      <p:sp>
        <p:nvSpPr>
          <p:cNvPr id="24" name="Tijdelijke aanduiding voor voettekst 2"/>
          <p:cNvSpPr>
            <a:spLocks noGrp="1"/>
          </p:cNvSpPr>
          <p:nvPr>
            <p:ph type="ftr" sz="quarter" idx="10"/>
          </p:nvPr>
        </p:nvSpPr>
        <p:spPr/>
        <p:txBody>
          <a:bodyPr/>
          <a:lstStyle/>
          <a:p>
            <a:pPr>
              <a:defRPr/>
            </a:pPr>
            <a:r>
              <a:rPr lang="nl-NL" dirty="0"/>
              <a:t>Ernö Dobronyi</a:t>
            </a:r>
          </a:p>
        </p:txBody>
      </p:sp>
      <p:sp>
        <p:nvSpPr>
          <p:cNvPr id="25" name="Tijdelijke aanduiding voor dianummer 3"/>
          <p:cNvSpPr>
            <a:spLocks noGrp="1"/>
          </p:cNvSpPr>
          <p:nvPr>
            <p:ph type="sldNum" sz="quarter" idx="11"/>
          </p:nvPr>
        </p:nvSpPr>
        <p:spPr/>
        <p:txBody>
          <a:bodyPr/>
          <a:lstStyle/>
          <a:p>
            <a:pPr>
              <a:defRPr/>
            </a:pPr>
            <a:fld id="{BE50B6A7-9DA5-4D2A-AB9B-047B6D124E0A}" type="slidenum">
              <a:rPr lang="nl-NL"/>
              <a:pPr>
                <a:defRPr/>
              </a:pPr>
              <a:t>1</a:t>
            </a:fld>
            <a:endParaRPr lang="nl-NL" dirty="0"/>
          </a:p>
        </p:txBody>
      </p:sp>
      <p:sp>
        <p:nvSpPr>
          <p:cNvPr id="6155" name="Rectangle 21"/>
          <p:cNvSpPr>
            <a:spLocks noGrp="1" noChangeArrowheads="1"/>
          </p:cNvSpPr>
          <p:nvPr>
            <p:ph type="dt" sz="half" idx="12"/>
          </p:nvPr>
        </p:nvSpPr>
        <p:spPr>
          <a:noFill/>
        </p:spPr>
        <p:txBody>
          <a:bodyPr/>
          <a:lstStyle/>
          <a:p>
            <a:fld id="{82EA4129-4E4B-43F9-9E69-48464C61C605}" type="datetime1">
              <a:rPr lang="nl-NL" smtClean="0">
                <a:solidFill>
                  <a:schemeClr val="tx1"/>
                </a:solidFill>
              </a:rPr>
              <a:pPr/>
              <a:t>11-1-2017</a:t>
            </a:fld>
            <a:endParaRPr lang="nl-NL" dirty="0">
              <a:solidFill>
                <a:schemeClr val="tx1"/>
              </a:solidFill>
            </a:endParaRPr>
          </a:p>
        </p:txBody>
      </p:sp>
      <p:sp>
        <p:nvSpPr>
          <p:cNvPr id="6151" name="Line 15"/>
          <p:cNvSpPr>
            <a:spLocks noChangeShapeType="1"/>
          </p:cNvSpPr>
          <p:nvPr/>
        </p:nvSpPr>
        <p:spPr bwMode="auto">
          <a:xfrm>
            <a:off x="0" y="6453188"/>
            <a:ext cx="9144000" cy="0"/>
          </a:xfrm>
          <a:prstGeom prst="line">
            <a:avLst/>
          </a:prstGeom>
          <a:noFill/>
          <a:ln w="12700">
            <a:solidFill>
              <a:schemeClr val="tx1"/>
            </a:solidFill>
            <a:round/>
            <a:headEnd/>
            <a:tailEnd/>
          </a:ln>
        </p:spPr>
        <p:txBody>
          <a:bodyPr/>
          <a:lstStyle/>
          <a:p>
            <a:endParaRPr lang="nl-NL" dirty="0"/>
          </a:p>
        </p:txBody>
      </p:sp>
      <p:sp>
        <p:nvSpPr>
          <p:cNvPr id="6152" name="Line 16"/>
          <p:cNvSpPr>
            <a:spLocks noChangeShapeType="1"/>
          </p:cNvSpPr>
          <p:nvPr/>
        </p:nvSpPr>
        <p:spPr bwMode="auto">
          <a:xfrm>
            <a:off x="0" y="6619875"/>
            <a:ext cx="9144000" cy="0"/>
          </a:xfrm>
          <a:prstGeom prst="line">
            <a:avLst/>
          </a:prstGeom>
          <a:noFill/>
          <a:ln w="12700">
            <a:solidFill>
              <a:schemeClr val="tx1"/>
            </a:solidFill>
            <a:round/>
            <a:headEnd/>
            <a:tailEnd/>
          </a:ln>
        </p:spPr>
        <p:txBody>
          <a:bodyPr/>
          <a:lstStyle/>
          <a:p>
            <a:endParaRPr lang="nl-NL" dirty="0"/>
          </a:p>
        </p:txBody>
      </p:sp>
      <p:sp>
        <p:nvSpPr>
          <p:cNvPr id="6153" name="Rectangle 19"/>
          <p:cNvSpPr txBox="1">
            <a:spLocks noChangeArrowheads="1"/>
          </p:cNvSpPr>
          <p:nvPr/>
        </p:nvSpPr>
        <p:spPr bwMode="auto">
          <a:xfrm>
            <a:off x="468313" y="6453188"/>
            <a:ext cx="2895600" cy="152400"/>
          </a:xfrm>
          <a:prstGeom prst="rect">
            <a:avLst/>
          </a:prstGeom>
          <a:noFill/>
          <a:ln w="9525">
            <a:noFill/>
            <a:miter lim="800000"/>
            <a:headEnd/>
            <a:tailEnd/>
          </a:ln>
        </p:spPr>
        <p:txBody>
          <a:bodyPr tIns="0" bIns="0">
            <a:spAutoFit/>
          </a:bodyPr>
          <a:lstStyle/>
          <a:p>
            <a:pPr eaLnBrk="1" hangingPunct="1"/>
            <a:r>
              <a:rPr lang="nl-NL" sz="1000" dirty="0">
                <a:latin typeface="Verdana" pitchFamily="34" charset="0"/>
              </a:rPr>
              <a:t>Ernö Dobronyi</a:t>
            </a:r>
          </a:p>
        </p:txBody>
      </p:sp>
      <p:sp>
        <p:nvSpPr>
          <p:cNvPr id="6154" name="Rectangle 20"/>
          <p:cNvSpPr txBox="1">
            <a:spLocks noChangeArrowheads="1"/>
          </p:cNvSpPr>
          <p:nvPr/>
        </p:nvSpPr>
        <p:spPr bwMode="auto">
          <a:xfrm>
            <a:off x="6588125" y="6453188"/>
            <a:ext cx="2133600" cy="152400"/>
          </a:xfrm>
          <a:prstGeom prst="rect">
            <a:avLst/>
          </a:prstGeom>
          <a:noFill/>
          <a:ln w="9525">
            <a:noFill/>
            <a:miter lim="800000"/>
            <a:headEnd/>
            <a:tailEnd/>
          </a:ln>
        </p:spPr>
        <p:txBody>
          <a:bodyPr tIns="0" bIns="0">
            <a:spAutoFit/>
          </a:bodyPr>
          <a:lstStyle/>
          <a:p>
            <a:pPr algn="r" eaLnBrk="1" hangingPunct="1"/>
            <a:fld id="{3E04B426-721C-4FF3-BF8D-529673710182}" type="slidenum">
              <a:rPr lang="nl-NL" sz="1000">
                <a:latin typeface="Verdana" pitchFamily="34" charset="0"/>
              </a:rPr>
              <a:pPr algn="r" eaLnBrk="1" hangingPunct="1"/>
              <a:t>1</a:t>
            </a:fld>
            <a:endParaRPr lang="nl-NL" sz="1000" dirty="0">
              <a:latin typeface="Verdan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Reflectie van flitser</a:t>
            </a:r>
          </a:p>
        </p:txBody>
      </p:sp>
      <p:sp>
        <p:nvSpPr>
          <p:cNvPr id="3" name="Tijdelijke aanduiding voor voettekst 2"/>
          <p:cNvSpPr>
            <a:spLocks noGrp="1"/>
          </p:cNvSpPr>
          <p:nvPr>
            <p:ph type="ftr" sz="quarter" idx="10"/>
          </p:nvPr>
        </p:nvSpPr>
        <p:spPr/>
        <p:txBody>
          <a:bodyPr/>
          <a:lstStyle/>
          <a:p>
            <a:pPr>
              <a:defRPr/>
            </a:pPr>
            <a:r>
              <a:rPr lang="nl-NL"/>
              <a:t>Ernö Dobronyi</a:t>
            </a:r>
            <a:endParaRPr lang="nl-NL" dirty="0"/>
          </a:p>
        </p:txBody>
      </p:sp>
      <p:sp>
        <p:nvSpPr>
          <p:cNvPr id="4" name="Tijdelijke aanduiding voor dianummer 3"/>
          <p:cNvSpPr>
            <a:spLocks noGrp="1"/>
          </p:cNvSpPr>
          <p:nvPr>
            <p:ph type="sldNum" sz="quarter" idx="11"/>
          </p:nvPr>
        </p:nvSpPr>
        <p:spPr/>
        <p:txBody>
          <a:bodyPr/>
          <a:lstStyle/>
          <a:p>
            <a:pPr>
              <a:defRPr/>
            </a:pPr>
            <a:fld id="{1051C3C1-6123-457F-BF53-9A1AEB652482}" type="slidenum">
              <a:rPr lang="nl-NL" smtClean="0"/>
              <a:pPr>
                <a:defRPr/>
              </a:pPr>
              <a:t>10</a:t>
            </a:fld>
            <a:endParaRPr lang="nl-NL"/>
          </a:p>
        </p:txBody>
      </p:sp>
      <p:pic>
        <p:nvPicPr>
          <p:cNvPr id="6" name="Tijdelijke aanduiding voor inhoud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539552" y="1116651"/>
            <a:ext cx="8182173" cy="52006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5035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Oorzaak reflectie van flitser</a:t>
            </a:r>
          </a:p>
        </p:txBody>
      </p:sp>
      <p:sp>
        <p:nvSpPr>
          <p:cNvPr id="3" name="Tijdelijke aanduiding voor voettekst 2"/>
          <p:cNvSpPr>
            <a:spLocks noGrp="1"/>
          </p:cNvSpPr>
          <p:nvPr>
            <p:ph type="ftr" sz="quarter" idx="10"/>
          </p:nvPr>
        </p:nvSpPr>
        <p:spPr/>
        <p:txBody>
          <a:bodyPr/>
          <a:lstStyle/>
          <a:p>
            <a:pPr>
              <a:defRPr/>
            </a:pPr>
            <a:r>
              <a:rPr lang="nl-NL"/>
              <a:t>Ernö Dobronyi</a:t>
            </a:r>
            <a:endParaRPr lang="nl-NL" dirty="0"/>
          </a:p>
        </p:txBody>
      </p:sp>
      <p:sp>
        <p:nvSpPr>
          <p:cNvPr id="4" name="Tijdelijke aanduiding voor dianummer 3"/>
          <p:cNvSpPr>
            <a:spLocks noGrp="1"/>
          </p:cNvSpPr>
          <p:nvPr>
            <p:ph type="sldNum" sz="quarter" idx="11"/>
          </p:nvPr>
        </p:nvSpPr>
        <p:spPr/>
        <p:txBody>
          <a:bodyPr/>
          <a:lstStyle/>
          <a:p>
            <a:pPr>
              <a:defRPr/>
            </a:pPr>
            <a:fld id="{1051C3C1-6123-457F-BF53-9A1AEB652482}" type="slidenum">
              <a:rPr lang="nl-NL" smtClean="0"/>
              <a:pPr>
                <a:defRPr/>
              </a:pPr>
              <a:t>11</a:t>
            </a:fld>
            <a:endParaRPr lang="nl-NL"/>
          </a:p>
        </p:txBody>
      </p:sp>
      <p:pic>
        <p:nvPicPr>
          <p:cNvPr id="6" name="Tijdelijke aanduiding voor inhoud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292" y="1628800"/>
            <a:ext cx="9033651" cy="4201698"/>
          </a:xfrm>
        </p:spPr>
      </p:pic>
      <p:sp>
        <p:nvSpPr>
          <p:cNvPr id="7" name="Tekstvak 6"/>
          <p:cNvSpPr txBox="1"/>
          <p:nvPr/>
        </p:nvSpPr>
        <p:spPr>
          <a:xfrm>
            <a:off x="1913949" y="1341809"/>
            <a:ext cx="5430974" cy="830997"/>
          </a:xfrm>
          <a:prstGeom prst="rect">
            <a:avLst/>
          </a:prstGeom>
          <a:noFill/>
        </p:spPr>
        <p:txBody>
          <a:bodyPr wrap="none" rtlCol="0">
            <a:spAutoFit/>
          </a:bodyPr>
          <a:lstStyle/>
          <a:p>
            <a:pPr algn="ctr"/>
            <a:r>
              <a:rPr lang="nl-NL" sz="4800" b="1" dirty="0">
                <a:solidFill>
                  <a:srgbClr val="FF0000"/>
                </a:solidFill>
              </a:rPr>
              <a:t>A                         B</a:t>
            </a:r>
          </a:p>
        </p:txBody>
      </p:sp>
    </p:spTree>
    <p:extLst>
      <p:ext uri="{BB962C8B-B14F-4D97-AF65-F5344CB8AC3E}">
        <p14:creationId xmlns:p14="http://schemas.microsoft.com/office/powerpoint/2010/main" val="3586364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
            <a:ext cx="7200800" cy="980728"/>
          </a:xfrm>
        </p:spPr>
        <p:txBody>
          <a:bodyPr/>
          <a:lstStyle/>
          <a:p>
            <a:r>
              <a:rPr lang="nl-NL" dirty="0"/>
              <a:t>Oplossing interne flitser</a:t>
            </a:r>
          </a:p>
        </p:txBody>
      </p:sp>
      <p:sp>
        <p:nvSpPr>
          <p:cNvPr id="3" name="Tijdelijke aanduiding voor voettekst 2"/>
          <p:cNvSpPr>
            <a:spLocks noGrp="1"/>
          </p:cNvSpPr>
          <p:nvPr>
            <p:ph type="ftr" sz="quarter" idx="10"/>
          </p:nvPr>
        </p:nvSpPr>
        <p:spPr/>
        <p:txBody>
          <a:bodyPr/>
          <a:lstStyle/>
          <a:p>
            <a:pPr>
              <a:defRPr/>
            </a:pPr>
            <a:r>
              <a:rPr lang="nl-NL"/>
              <a:t>Ernö Dobronyi</a:t>
            </a:r>
            <a:endParaRPr lang="nl-NL" dirty="0"/>
          </a:p>
        </p:txBody>
      </p:sp>
      <p:sp>
        <p:nvSpPr>
          <p:cNvPr id="4" name="Tijdelijke aanduiding voor dianummer 3"/>
          <p:cNvSpPr>
            <a:spLocks noGrp="1"/>
          </p:cNvSpPr>
          <p:nvPr>
            <p:ph type="sldNum" sz="quarter" idx="11"/>
          </p:nvPr>
        </p:nvSpPr>
        <p:spPr/>
        <p:txBody>
          <a:bodyPr/>
          <a:lstStyle/>
          <a:p>
            <a:pPr>
              <a:defRPr/>
            </a:pPr>
            <a:fld id="{1051C3C1-6123-457F-BF53-9A1AEB652482}" type="slidenum">
              <a:rPr lang="nl-NL" smtClean="0"/>
              <a:pPr>
                <a:defRPr/>
              </a:pPr>
              <a:t>12</a:t>
            </a:fld>
            <a:endParaRPr lang="nl-NL"/>
          </a:p>
        </p:txBody>
      </p:sp>
      <p:pic>
        <p:nvPicPr>
          <p:cNvPr id="6" name="Tijdelijke aanduiding voor inhoud 5"/>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b="7821"/>
          <a:stretch/>
        </p:blipFill>
        <p:spPr>
          <a:xfrm>
            <a:off x="67391" y="1628800"/>
            <a:ext cx="8980078" cy="4778950"/>
          </a:xfrm>
        </p:spPr>
      </p:pic>
      <p:sp>
        <p:nvSpPr>
          <p:cNvPr id="8" name="Tekstvak 7"/>
          <p:cNvSpPr txBox="1"/>
          <p:nvPr/>
        </p:nvSpPr>
        <p:spPr>
          <a:xfrm>
            <a:off x="1962810" y="1268760"/>
            <a:ext cx="5189241" cy="830997"/>
          </a:xfrm>
          <a:prstGeom prst="rect">
            <a:avLst/>
          </a:prstGeom>
          <a:noFill/>
        </p:spPr>
        <p:txBody>
          <a:bodyPr wrap="none" rtlCol="0">
            <a:spAutoFit/>
          </a:bodyPr>
          <a:lstStyle/>
          <a:p>
            <a:pPr algn="ctr"/>
            <a:r>
              <a:rPr lang="nl-NL" sz="4800" b="1" dirty="0">
                <a:solidFill>
                  <a:srgbClr val="FF0000"/>
                </a:solidFill>
              </a:rPr>
              <a:t>C                        D</a:t>
            </a:r>
          </a:p>
        </p:txBody>
      </p:sp>
    </p:spTree>
    <p:extLst>
      <p:ext uri="{BB962C8B-B14F-4D97-AF65-F5344CB8AC3E}">
        <p14:creationId xmlns:p14="http://schemas.microsoft.com/office/powerpoint/2010/main" val="181624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
            <a:ext cx="7200800" cy="980728"/>
          </a:xfrm>
        </p:spPr>
        <p:txBody>
          <a:bodyPr/>
          <a:lstStyle/>
          <a:p>
            <a:r>
              <a:rPr lang="nl-NL" dirty="0"/>
              <a:t>Oplossing externe flitser</a:t>
            </a:r>
          </a:p>
        </p:txBody>
      </p:sp>
      <p:sp>
        <p:nvSpPr>
          <p:cNvPr id="3" name="Tijdelijke aanduiding voor voettekst 2"/>
          <p:cNvSpPr>
            <a:spLocks noGrp="1"/>
          </p:cNvSpPr>
          <p:nvPr>
            <p:ph type="ftr" sz="quarter" idx="10"/>
          </p:nvPr>
        </p:nvSpPr>
        <p:spPr/>
        <p:txBody>
          <a:bodyPr/>
          <a:lstStyle/>
          <a:p>
            <a:pPr>
              <a:defRPr/>
            </a:pPr>
            <a:r>
              <a:rPr lang="nl-NL"/>
              <a:t>Ernö Dobronyi</a:t>
            </a:r>
            <a:endParaRPr lang="nl-NL" dirty="0"/>
          </a:p>
        </p:txBody>
      </p:sp>
      <p:sp>
        <p:nvSpPr>
          <p:cNvPr id="4" name="Tijdelijke aanduiding voor dianummer 3"/>
          <p:cNvSpPr>
            <a:spLocks noGrp="1"/>
          </p:cNvSpPr>
          <p:nvPr>
            <p:ph type="sldNum" sz="quarter" idx="11"/>
          </p:nvPr>
        </p:nvSpPr>
        <p:spPr/>
        <p:txBody>
          <a:bodyPr/>
          <a:lstStyle/>
          <a:p>
            <a:pPr>
              <a:defRPr/>
            </a:pPr>
            <a:fld id="{1051C3C1-6123-457F-BF53-9A1AEB652482}" type="slidenum">
              <a:rPr lang="nl-NL" smtClean="0"/>
              <a:pPr>
                <a:defRPr/>
              </a:pPr>
              <a:t>13</a:t>
            </a:fld>
            <a:endParaRPr lang="nl-NL"/>
          </a:p>
        </p:txBody>
      </p:sp>
      <p:pic>
        <p:nvPicPr>
          <p:cNvPr id="8" name="Tijdelijke aanduiding voor inhoud 7"/>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l="-290" t="-7420" r="290" b="14125"/>
          <a:stretch/>
        </p:blipFill>
        <p:spPr>
          <a:xfrm>
            <a:off x="291608" y="820794"/>
            <a:ext cx="8410102" cy="5632394"/>
          </a:xfrm>
        </p:spPr>
      </p:pic>
      <p:sp>
        <p:nvSpPr>
          <p:cNvPr id="9" name="Tekstvak 8"/>
          <p:cNvSpPr txBox="1"/>
          <p:nvPr/>
        </p:nvSpPr>
        <p:spPr>
          <a:xfrm>
            <a:off x="2643906" y="1268760"/>
            <a:ext cx="4059125" cy="830997"/>
          </a:xfrm>
          <a:prstGeom prst="rect">
            <a:avLst/>
          </a:prstGeom>
          <a:noFill/>
        </p:spPr>
        <p:txBody>
          <a:bodyPr wrap="none" rtlCol="0">
            <a:spAutoFit/>
          </a:bodyPr>
          <a:lstStyle/>
          <a:p>
            <a:pPr algn="ctr"/>
            <a:r>
              <a:rPr lang="nl-NL" sz="4800" b="1" dirty="0">
                <a:solidFill>
                  <a:srgbClr val="FF0000"/>
                </a:solidFill>
              </a:rPr>
              <a:t>E                  F</a:t>
            </a:r>
          </a:p>
        </p:txBody>
      </p:sp>
    </p:spTree>
    <p:extLst>
      <p:ext uri="{BB962C8B-B14F-4D97-AF65-F5344CB8AC3E}">
        <p14:creationId xmlns:p14="http://schemas.microsoft.com/office/powerpoint/2010/main" val="3094120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Reflectie lichtbron</a:t>
            </a:r>
          </a:p>
        </p:txBody>
      </p:sp>
      <p:sp>
        <p:nvSpPr>
          <p:cNvPr id="3" name="Tijdelijke aanduiding voor voettekst 2"/>
          <p:cNvSpPr>
            <a:spLocks noGrp="1"/>
          </p:cNvSpPr>
          <p:nvPr>
            <p:ph type="ftr" sz="quarter" idx="10"/>
          </p:nvPr>
        </p:nvSpPr>
        <p:spPr/>
        <p:txBody>
          <a:bodyPr/>
          <a:lstStyle/>
          <a:p>
            <a:pPr>
              <a:defRPr/>
            </a:pPr>
            <a:r>
              <a:rPr lang="nl-NL"/>
              <a:t>Ernö Dobronyi</a:t>
            </a:r>
            <a:endParaRPr lang="nl-NL" dirty="0"/>
          </a:p>
        </p:txBody>
      </p:sp>
      <p:sp>
        <p:nvSpPr>
          <p:cNvPr id="4" name="Tijdelijke aanduiding voor dianummer 3"/>
          <p:cNvSpPr>
            <a:spLocks noGrp="1"/>
          </p:cNvSpPr>
          <p:nvPr>
            <p:ph type="sldNum" sz="quarter" idx="11"/>
          </p:nvPr>
        </p:nvSpPr>
        <p:spPr/>
        <p:txBody>
          <a:bodyPr/>
          <a:lstStyle/>
          <a:p>
            <a:pPr>
              <a:defRPr/>
            </a:pPr>
            <a:fld id="{1051C3C1-6123-457F-BF53-9A1AEB652482}" type="slidenum">
              <a:rPr lang="nl-NL" smtClean="0"/>
              <a:pPr>
                <a:defRPr/>
              </a:pPr>
              <a:t>14</a:t>
            </a:fld>
            <a:endParaRPr lang="nl-NL"/>
          </a:p>
        </p:txBody>
      </p:sp>
      <p:pic>
        <p:nvPicPr>
          <p:cNvPr id="6" name="Tijdelijke aanduiding voor inhoud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539552" y="1118150"/>
            <a:ext cx="8064896" cy="53343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6219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Oorzaak reflectie lichtbron</a:t>
            </a:r>
          </a:p>
        </p:txBody>
      </p:sp>
      <p:sp>
        <p:nvSpPr>
          <p:cNvPr id="3" name="Tijdelijke aanduiding voor voettekst 2"/>
          <p:cNvSpPr>
            <a:spLocks noGrp="1"/>
          </p:cNvSpPr>
          <p:nvPr>
            <p:ph type="ftr" sz="quarter" idx="10"/>
          </p:nvPr>
        </p:nvSpPr>
        <p:spPr/>
        <p:txBody>
          <a:bodyPr/>
          <a:lstStyle/>
          <a:p>
            <a:pPr>
              <a:defRPr/>
            </a:pPr>
            <a:r>
              <a:rPr lang="nl-NL"/>
              <a:t>Ernö Dobronyi</a:t>
            </a:r>
            <a:endParaRPr lang="nl-NL" dirty="0"/>
          </a:p>
        </p:txBody>
      </p:sp>
      <p:sp>
        <p:nvSpPr>
          <p:cNvPr id="4" name="Tijdelijke aanduiding voor dianummer 3"/>
          <p:cNvSpPr>
            <a:spLocks noGrp="1"/>
          </p:cNvSpPr>
          <p:nvPr>
            <p:ph type="sldNum" sz="quarter" idx="11"/>
          </p:nvPr>
        </p:nvSpPr>
        <p:spPr/>
        <p:txBody>
          <a:bodyPr/>
          <a:lstStyle/>
          <a:p>
            <a:pPr>
              <a:defRPr/>
            </a:pPr>
            <a:fld id="{1051C3C1-6123-457F-BF53-9A1AEB652482}" type="slidenum">
              <a:rPr lang="nl-NL" smtClean="0"/>
              <a:pPr>
                <a:defRPr/>
              </a:pPr>
              <a:t>15</a:t>
            </a:fld>
            <a:endParaRPr lang="nl-NL"/>
          </a:p>
        </p:txBody>
      </p:sp>
      <p:pic>
        <p:nvPicPr>
          <p:cNvPr id="6" name="Tijdelijke aanduiding voor inhoud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65958" y="2564904"/>
            <a:ext cx="8453398" cy="2939872"/>
          </a:xfrm>
        </p:spPr>
      </p:pic>
      <p:sp>
        <p:nvSpPr>
          <p:cNvPr id="7" name="Tekstvak 6"/>
          <p:cNvSpPr txBox="1"/>
          <p:nvPr/>
        </p:nvSpPr>
        <p:spPr>
          <a:xfrm>
            <a:off x="1733314" y="1357318"/>
            <a:ext cx="5430974" cy="830997"/>
          </a:xfrm>
          <a:prstGeom prst="rect">
            <a:avLst/>
          </a:prstGeom>
          <a:noFill/>
        </p:spPr>
        <p:txBody>
          <a:bodyPr wrap="none" rtlCol="0">
            <a:spAutoFit/>
          </a:bodyPr>
          <a:lstStyle/>
          <a:p>
            <a:pPr algn="ctr"/>
            <a:r>
              <a:rPr lang="nl-NL" sz="4800" b="1" dirty="0">
                <a:solidFill>
                  <a:srgbClr val="FF0000"/>
                </a:solidFill>
              </a:rPr>
              <a:t>A                         B</a:t>
            </a:r>
          </a:p>
        </p:txBody>
      </p:sp>
    </p:spTree>
    <p:extLst>
      <p:ext uri="{BB962C8B-B14F-4D97-AF65-F5344CB8AC3E}">
        <p14:creationId xmlns:p14="http://schemas.microsoft.com/office/powerpoint/2010/main" val="3284292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
            <a:ext cx="7272808" cy="980728"/>
          </a:xfrm>
        </p:spPr>
        <p:txBody>
          <a:bodyPr/>
          <a:lstStyle/>
          <a:p>
            <a:r>
              <a:rPr lang="nl-NL" dirty="0"/>
              <a:t>Oplossing reflectie lichtbron</a:t>
            </a:r>
          </a:p>
        </p:txBody>
      </p:sp>
      <p:sp>
        <p:nvSpPr>
          <p:cNvPr id="3" name="Tijdelijke aanduiding voor voettekst 2"/>
          <p:cNvSpPr>
            <a:spLocks noGrp="1"/>
          </p:cNvSpPr>
          <p:nvPr>
            <p:ph type="ftr" sz="quarter" idx="10"/>
          </p:nvPr>
        </p:nvSpPr>
        <p:spPr/>
        <p:txBody>
          <a:bodyPr/>
          <a:lstStyle/>
          <a:p>
            <a:pPr>
              <a:defRPr/>
            </a:pPr>
            <a:r>
              <a:rPr lang="nl-NL"/>
              <a:t>Ernö Dobronyi</a:t>
            </a:r>
            <a:endParaRPr lang="nl-NL" dirty="0"/>
          </a:p>
        </p:txBody>
      </p:sp>
      <p:sp>
        <p:nvSpPr>
          <p:cNvPr id="4" name="Tijdelijke aanduiding voor dianummer 3"/>
          <p:cNvSpPr>
            <a:spLocks noGrp="1"/>
          </p:cNvSpPr>
          <p:nvPr>
            <p:ph type="sldNum" sz="quarter" idx="11"/>
          </p:nvPr>
        </p:nvSpPr>
        <p:spPr/>
        <p:txBody>
          <a:bodyPr/>
          <a:lstStyle/>
          <a:p>
            <a:pPr>
              <a:defRPr/>
            </a:pPr>
            <a:fld id="{1051C3C1-6123-457F-BF53-9A1AEB652482}" type="slidenum">
              <a:rPr lang="nl-NL" smtClean="0"/>
              <a:pPr>
                <a:defRPr/>
              </a:pPr>
              <a:t>16</a:t>
            </a:fld>
            <a:endParaRPr lang="nl-NL"/>
          </a:p>
        </p:txBody>
      </p:sp>
      <p:pic>
        <p:nvPicPr>
          <p:cNvPr id="6" name="Tijdelijke aanduiding voor inhoud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79512" y="2132856"/>
            <a:ext cx="8748712" cy="3334474"/>
          </a:xfrm>
        </p:spPr>
      </p:pic>
      <p:sp>
        <p:nvSpPr>
          <p:cNvPr id="7" name="Tekstvak 6"/>
          <p:cNvSpPr txBox="1"/>
          <p:nvPr/>
        </p:nvSpPr>
        <p:spPr>
          <a:xfrm>
            <a:off x="1601764" y="1340768"/>
            <a:ext cx="628697" cy="830997"/>
          </a:xfrm>
          <a:prstGeom prst="rect">
            <a:avLst/>
          </a:prstGeom>
          <a:noFill/>
        </p:spPr>
        <p:txBody>
          <a:bodyPr wrap="none" rtlCol="0">
            <a:spAutoFit/>
          </a:bodyPr>
          <a:lstStyle/>
          <a:p>
            <a:pPr algn="ctr"/>
            <a:r>
              <a:rPr lang="nl-NL" sz="4800" b="1" dirty="0">
                <a:solidFill>
                  <a:srgbClr val="FF0000"/>
                </a:solidFill>
              </a:rPr>
              <a:t>C</a:t>
            </a:r>
          </a:p>
        </p:txBody>
      </p:sp>
    </p:spTree>
    <p:extLst>
      <p:ext uri="{BB962C8B-B14F-4D97-AF65-F5344CB8AC3E}">
        <p14:creationId xmlns:p14="http://schemas.microsoft.com/office/powerpoint/2010/main" val="3789113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Oorzaak reflectie lichtbron</a:t>
            </a:r>
          </a:p>
        </p:txBody>
      </p:sp>
      <p:sp>
        <p:nvSpPr>
          <p:cNvPr id="3" name="Tijdelijke aanduiding voor voettekst 2"/>
          <p:cNvSpPr>
            <a:spLocks noGrp="1"/>
          </p:cNvSpPr>
          <p:nvPr>
            <p:ph type="ftr" sz="quarter" idx="10"/>
          </p:nvPr>
        </p:nvSpPr>
        <p:spPr/>
        <p:txBody>
          <a:bodyPr/>
          <a:lstStyle/>
          <a:p>
            <a:pPr>
              <a:defRPr/>
            </a:pPr>
            <a:r>
              <a:rPr lang="nl-NL"/>
              <a:t>Ernö Dobronyi</a:t>
            </a:r>
            <a:endParaRPr lang="nl-NL" dirty="0"/>
          </a:p>
        </p:txBody>
      </p:sp>
      <p:sp>
        <p:nvSpPr>
          <p:cNvPr id="4" name="Tijdelijke aanduiding voor dianummer 3"/>
          <p:cNvSpPr>
            <a:spLocks noGrp="1"/>
          </p:cNvSpPr>
          <p:nvPr>
            <p:ph type="sldNum" sz="quarter" idx="11"/>
          </p:nvPr>
        </p:nvSpPr>
        <p:spPr/>
        <p:txBody>
          <a:bodyPr/>
          <a:lstStyle/>
          <a:p>
            <a:pPr>
              <a:defRPr/>
            </a:pPr>
            <a:fld id="{1051C3C1-6123-457F-BF53-9A1AEB652482}" type="slidenum">
              <a:rPr lang="nl-NL" smtClean="0"/>
              <a:pPr>
                <a:defRPr/>
              </a:pPr>
              <a:t>17</a:t>
            </a:fld>
            <a:endParaRPr lang="nl-NL"/>
          </a:p>
        </p:txBody>
      </p:sp>
      <p:pic>
        <p:nvPicPr>
          <p:cNvPr id="7" name="Tijdelijke aanduiding voor inhoud 6"/>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97341" y="1485536"/>
            <a:ext cx="8425184" cy="4967652"/>
          </a:xfrm>
        </p:spPr>
      </p:pic>
      <p:sp>
        <p:nvSpPr>
          <p:cNvPr id="6" name="Tekstvak 5"/>
          <p:cNvSpPr txBox="1"/>
          <p:nvPr/>
        </p:nvSpPr>
        <p:spPr>
          <a:xfrm>
            <a:off x="3995936" y="1124744"/>
            <a:ext cx="628698" cy="830997"/>
          </a:xfrm>
          <a:prstGeom prst="rect">
            <a:avLst/>
          </a:prstGeom>
          <a:noFill/>
        </p:spPr>
        <p:txBody>
          <a:bodyPr wrap="none" rtlCol="0">
            <a:spAutoFit/>
          </a:bodyPr>
          <a:lstStyle/>
          <a:p>
            <a:pPr algn="ctr"/>
            <a:r>
              <a:rPr lang="nl-NL" sz="4800" b="1" dirty="0">
                <a:solidFill>
                  <a:srgbClr val="FF0000"/>
                </a:solidFill>
              </a:rPr>
              <a:t>D</a:t>
            </a:r>
          </a:p>
        </p:txBody>
      </p:sp>
    </p:spTree>
    <p:extLst>
      <p:ext uri="{BB962C8B-B14F-4D97-AF65-F5344CB8AC3E}">
        <p14:creationId xmlns:p14="http://schemas.microsoft.com/office/powerpoint/2010/main" val="1827997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halo effect</a:t>
            </a:r>
          </a:p>
        </p:txBody>
      </p:sp>
      <p:sp>
        <p:nvSpPr>
          <p:cNvPr id="3" name="Tijdelijke aanduiding voor voettekst 2"/>
          <p:cNvSpPr>
            <a:spLocks noGrp="1"/>
          </p:cNvSpPr>
          <p:nvPr>
            <p:ph type="ftr" sz="quarter" idx="10"/>
          </p:nvPr>
        </p:nvSpPr>
        <p:spPr/>
        <p:txBody>
          <a:bodyPr/>
          <a:lstStyle/>
          <a:p>
            <a:pPr>
              <a:defRPr/>
            </a:pPr>
            <a:r>
              <a:rPr lang="nl-NL"/>
              <a:t>Ernö Dobronyi</a:t>
            </a:r>
            <a:endParaRPr lang="nl-NL" dirty="0"/>
          </a:p>
        </p:txBody>
      </p:sp>
      <p:sp>
        <p:nvSpPr>
          <p:cNvPr id="4" name="Tijdelijke aanduiding voor dianummer 3"/>
          <p:cNvSpPr>
            <a:spLocks noGrp="1"/>
          </p:cNvSpPr>
          <p:nvPr>
            <p:ph type="sldNum" sz="quarter" idx="11"/>
          </p:nvPr>
        </p:nvSpPr>
        <p:spPr/>
        <p:txBody>
          <a:bodyPr/>
          <a:lstStyle/>
          <a:p>
            <a:pPr>
              <a:defRPr/>
            </a:pPr>
            <a:fld id="{1051C3C1-6123-457F-BF53-9A1AEB652482}" type="slidenum">
              <a:rPr lang="nl-NL" smtClean="0"/>
              <a:pPr>
                <a:defRPr/>
              </a:pPr>
              <a:t>18</a:t>
            </a:fld>
            <a:endParaRPr lang="nl-NL"/>
          </a:p>
        </p:txBody>
      </p:sp>
      <p:pic>
        <p:nvPicPr>
          <p:cNvPr id="6" name="Tijdelijke aanduiding voor inhoud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539552" y="1124596"/>
            <a:ext cx="8064896" cy="53285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8218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Oorzaak halo effect</a:t>
            </a:r>
          </a:p>
        </p:txBody>
      </p:sp>
      <p:sp>
        <p:nvSpPr>
          <p:cNvPr id="3" name="Tijdelijke aanduiding voor voettekst 2"/>
          <p:cNvSpPr>
            <a:spLocks noGrp="1"/>
          </p:cNvSpPr>
          <p:nvPr>
            <p:ph type="ftr" sz="quarter" idx="10"/>
          </p:nvPr>
        </p:nvSpPr>
        <p:spPr/>
        <p:txBody>
          <a:bodyPr/>
          <a:lstStyle/>
          <a:p>
            <a:pPr>
              <a:defRPr/>
            </a:pPr>
            <a:r>
              <a:rPr lang="nl-NL"/>
              <a:t>Ernö Dobronyi</a:t>
            </a:r>
            <a:endParaRPr lang="nl-NL" dirty="0"/>
          </a:p>
        </p:txBody>
      </p:sp>
      <p:sp>
        <p:nvSpPr>
          <p:cNvPr id="4" name="Tijdelijke aanduiding voor dianummer 3"/>
          <p:cNvSpPr>
            <a:spLocks noGrp="1"/>
          </p:cNvSpPr>
          <p:nvPr>
            <p:ph type="sldNum" sz="quarter" idx="11"/>
          </p:nvPr>
        </p:nvSpPr>
        <p:spPr/>
        <p:txBody>
          <a:bodyPr/>
          <a:lstStyle/>
          <a:p>
            <a:pPr>
              <a:defRPr/>
            </a:pPr>
            <a:fld id="{1051C3C1-6123-457F-BF53-9A1AEB652482}" type="slidenum">
              <a:rPr lang="nl-NL" smtClean="0"/>
              <a:pPr>
                <a:defRPr/>
              </a:pPr>
              <a:t>19</a:t>
            </a:fld>
            <a:endParaRPr lang="nl-NL"/>
          </a:p>
        </p:txBody>
      </p:sp>
      <p:pic>
        <p:nvPicPr>
          <p:cNvPr id="6" name="Tijdelijke aanduiding voor inhoud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468313" y="1916832"/>
            <a:ext cx="8065144" cy="3640434"/>
          </a:xfrm>
        </p:spPr>
      </p:pic>
      <p:sp>
        <p:nvSpPr>
          <p:cNvPr id="7" name="Rechthoek 6"/>
          <p:cNvSpPr/>
          <p:nvPr/>
        </p:nvSpPr>
        <p:spPr bwMode="auto">
          <a:xfrm>
            <a:off x="395536" y="1628800"/>
            <a:ext cx="936104" cy="93610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9717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754872" y="2996952"/>
            <a:ext cx="4389128" cy="3599085"/>
          </a:xfrm>
          <a:prstGeom prst="rect">
            <a:avLst/>
          </a:prstGeom>
        </p:spPr>
      </p:pic>
      <p:sp>
        <p:nvSpPr>
          <p:cNvPr id="3076" name="Rectangle 2"/>
          <p:cNvSpPr>
            <a:spLocks noGrp="1" noChangeArrowheads="1"/>
          </p:cNvSpPr>
          <p:nvPr>
            <p:ph type="title"/>
          </p:nvPr>
        </p:nvSpPr>
        <p:spPr>
          <a:xfrm>
            <a:off x="457200" y="1"/>
            <a:ext cx="6851650" cy="980728"/>
          </a:xfrm>
        </p:spPr>
        <p:txBody>
          <a:bodyPr/>
          <a:lstStyle/>
          <a:p>
            <a:pPr eaLnBrk="1" hangingPunct="1">
              <a:defRPr/>
            </a:pPr>
            <a:r>
              <a:rPr lang="nl-NL" dirty="0"/>
              <a:t>Onderwerpen</a:t>
            </a:r>
          </a:p>
        </p:txBody>
      </p:sp>
      <p:sp>
        <p:nvSpPr>
          <p:cNvPr id="7173" name="Rectangle 3"/>
          <p:cNvSpPr>
            <a:spLocks noGrp="1" noChangeArrowheads="1"/>
          </p:cNvSpPr>
          <p:nvPr>
            <p:ph type="body" sz="half" idx="1"/>
          </p:nvPr>
        </p:nvSpPr>
        <p:spPr>
          <a:xfrm>
            <a:off x="395535" y="1268760"/>
            <a:ext cx="8326189" cy="5112568"/>
          </a:xfrm>
        </p:spPr>
        <p:txBody>
          <a:bodyPr/>
          <a:lstStyle/>
          <a:p>
            <a:pPr lvl="1" eaLnBrk="1" hangingPunct="1"/>
            <a:r>
              <a:rPr lang="nl-NL" dirty="0"/>
              <a:t>Photoshop is een hulpmiddel</a:t>
            </a:r>
          </a:p>
          <a:p>
            <a:pPr lvl="1" eaLnBrk="1" hangingPunct="1"/>
            <a:r>
              <a:rPr lang="nl-NL" dirty="0"/>
              <a:t>Het onderwerp</a:t>
            </a:r>
          </a:p>
          <a:p>
            <a:pPr lvl="1" eaLnBrk="1" hangingPunct="1"/>
            <a:r>
              <a:rPr lang="nl-NL" dirty="0"/>
              <a:t>De ogen</a:t>
            </a:r>
          </a:p>
          <a:p>
            <a:pPr lvl="1" eaLnBrk="1" hangingPunct="1"/>
            <a:r>
              <a:rPr lang="nl-NL" dirty="0"/>
              <a:t>Scherptediepte bepalen</a:t>
            </a:r>
          </a:p>
          <a:p>
            <a:pPr eaLnBrk="1" hangingPunct="1"/>
            <a:r>
              <a:rPr lang="nl-NL" dirty="0"/>
              <a:t>Problemen</a:t>
            </a:r>
          </a:p>
          <a:p>
            <a:pPr lvl="1" eaLnBrk="1" hangingPunct="1"/>
            <a:r>
              <a:rPr lang="nl-NL" dirty="0"/>
              <a:t>Reflectie van flitser</a:t>
            </a:r>
          </a:p>
          <a:p>
            <a:pPr lvl="1" eaLnBrk="1" hangingPunct="1"/>
            <a:r>
              <a:rPr lang="nl-NL" dirty="0"/>
              <a:t>Reflectie van lichtbron</a:t>
            </a:r>
          </a:p>
          <a:p>
            <a:pPr lvl="1" eaLnBrk="1" hangingPunct="1"/>
            <a:r>
              <a:rPr lang="nl-NL" dirty="0"/>
              <a:t>Het halo effect</a:t>
            </a:r>
          </a:p>
          <a:p>
            <a:pPr lvl="1" eaLnBrk="1" hangingPunct="1"/>
            <a:r>
              <a:rPr lang="nl-NL" dirty="0"/>
              <a:t>Reflectie van zweefvuil en voer</a:t>
            </a:r>
          </a:p>
          <a:p>
            <a:pPr lvl="1" eaLnBrk="1" hangingPunct="1"/>
            <a:r>
              <a:rPr lang="nl-NL" dirty="0"/>
              <a:t>Reflectie van vuil glas</a:t>
            </a:r>
          </a:p>
          <a:p>
            <a:pPr lvl="1" eaLnBrk="1" hangingPunct="1"/>
            <a:endParaRPr lang="nl-NL" dirty="0"/>
          </a:p>
          <a:p>
            <a:pPr lvl="1" eaLnBrk="1" hangingPunct="1"/>
            <a:endParaRPr lang="nl-NL" dirty="0"/>
          </a:p>
          <a:p>
            <a:pPr lvl="1" eaLnBrk="1" hangingPunct="1"/>
            <a:endParaRPr lang="nl-NL" dirty="0"/>
          </a:p>
        </p:txBody>
      </p:sp>
      <p:sp>
        <p:nvSpPr>
          <p:cNvPr id="5" name="Tijdelijke aanduiding voor voettekst 4"/>
          <p:cNvSpPr>
            <a:spLocks noGrp="1"/>
          </p:cNvSpPr>
          <p:nvPr>
            <p:ph type="ftr" sz="quarter" idx="10"/>
          </p:nvPr>
        </p:nvSpPr>
        <p:spPr/>
        <p:txBody>
          <a:bodyPr/>
          <a:lstStyle/>
          <a:p>
            <a:pPr>
              <a:defRPr/>
            </a:pPr>
            <a:r>
              <a:rPr lang="nl-NL" dirty="0"/>
              <a:t>Ernö Dobronyi</a:t>
            </a:r>
          </a:p>
        </p:txBody>
      </p:sp>
      <p:sp>
        <p:nvSpPr>
          <p:cNvPr id="6" name="Tijdelijke aanduiding voor dianummer 5"/>
          <p:cNvSpPr>
            <a:spLocks noGrp="1"/>
          </p:cNvSpPr>
          <p:nvPr>
            <p:ph type="sldNum" sz="quarter" idx="11"/>
          </p:nvPr>
        </p:nvSpPr>
        <p:spPr/>
        <p:txBody>
          <a:bodyPr/>
          <a:lstStyle/>
          <a:p>
            <a:pPr>
              <a:defRPr/>
            </a:pPr>
            <a:fld id="{B6813F68-02E7-40DA-BC15-9BE451EE3D7E}" type="slidenum">
              <a:rPr lang="nl-NL"/>
              <a:pPr>
                <a:defRPr/>
              </a:pPr>
              <a:t>2</a:t>
            </a:fld>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fade">
                                      <p:cBhvr>
                                        <p:cTn id="7" dur="1000"/>
                                        <p:tgtEl>
                                          <p:spTgt spid="7173">
                                            <p:txEl>
                                              <p:pRg st="0" end="0"/>
                                            </p:txEl>
                                          </p:spTgt>
                                        </p:tgtEl>
                                      </p:cBhvr>
                                    </p:animEffect>
                                    <p:anim calcmode="lin" valueType="num">
                                      <p:cBhvr>
                                        <p:cTn id="8" dur="1000" fill="hold"/>
                                        <p:tgtEl>
                                          <p:spTgt spid="717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173">
                                            <p:txEl>
                                              <p:pRg st="2" end="2"/>
                                            </p:txEl>
                                          </p:spTgt>
                                        </p:tgtEl>
                                        <p:attrNameLst>
                                          <p:attrName>style.visibility</p:attrName>
                                        </p:attrNameLst>
                                      </p:cBhvr>
                                      <p:to>
                                        <p:strVal val="visible"/>
                                      </p:to>
                                    </p:set>
                                    <p:animEffect transition="in" filter="fade">
                                      <p:cBhvr>
                                        <p:cTn id="13" dur="1000"/>
                                        <p:tgtEl>
                                          <p:spTgt spid="7173">
                                            <p:txEl>
                                              <p:pRg st="2" end="2"/>
                                            </p:txEl>
                                          </p:spTgt>
                                        </p:tgtEl>
                                      </p:cBhvr>
                                    </p:animEffect>
                                    <p:anim calcmode="lin" valueType="num">
                                      <p:cBhvr>
                                        <p:cTn id="14" dur="1000" fill="hold"/>
                                        <p:tgtEl>
                                          <p:spTgt spid="717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717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173">
                                            <p:txEl>
                                              <p:pRg st="3" end="3"/>
                                            </p:txEl>
                                          </p:spTgt>
                                        </p:tgtEl>
                                        <p:attrNameLst>
                                          <p:attrName>style.visibility</p:attrName>
                                        </p:attrNameLst>
                                      </p:cBhvr>
                                      <p:to>
                                        <p:strVal val="visible"/>
                                      </p:to>
                                    </p:set>
                                    <p:animEffect transition="in" filter="fade">
                                      <p:cBhvr>
                                        <p:cTn id="19" dur="1000"/>
                                        <p:tgtEl>
                                          <p:spTgt spid="7173">
                                            <p:txEl>
                                              <p:pRg st="3" end="3"/>
                                            </p:txEl>
                                          </p:spTgt>
                                        </p:tgtEl>
                                      </p:cBhvr>
                                    </p:animEffect>
                                    <p:anim calcmode="lin" valueType="num">
                                      <p:cBhvr>
                                        <p:cTn id="20" dur="1000" fill="hold"/>
                                        <p:tgtEl>
                                          <p:spTgt spid="717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717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173">
                                            <p:txEl>
                                              <p:pRg st="4" end="4"/>
                                            </p:txEl>
                                          </p:spTgt>
                                        </p:tgtEl>
                                        <p:attrNameLst>
                                          <p:attrName>style.visibility</p:attrName>
                                        </p:attrNameLst>
                                      </p:cBhvr>
                                      <p:to>
                                        <p:strVal val="visible"/>
                                      </p:to>
                                    </p:set>
                                    <p:animEffect transition="in" filter="fade">
                                      <p:cBhvr>
                                        <p:cTn id="25" dur="1000"/>
                                        <p:tgtEl>
                                          <p:spTgt spid="7173">
                                            <p:txEl>
                                              <p:pRg st="4" end="4"/>
                                            </p:txEl>
                                          </p:spTgt>
                                        </p:tgtEl>
                                      </p:cBhvr>
                                    </p:animEffect>
                                    <p:anim calcmode="lin" valueType="num">
                                      <p:cBhvr>
                                        <p:cTn id="26" dur="1000" fill="hold"/>
                                        <p:tgtEl>
                                          <p:spTgt spid="717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717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173">
                                            <p:txEl>
                                              <p:pRg st="5" end="5"/>
                                            </p:txEl>
                                          </p:spTgt>
                                        </p:tgtEl>
                                        <p:attrNameLst>
                                          <p:attrName>style.visibility</p:attrName>
                                        </p:attrNameLst>
                                      </p:cBhvr>
                                      <p:to>
                                        <p:strVal val="visible"/>
                                      </p:to>
                                    </p:set>
                                    <p:animEffect transition="in" filter="fade">
                                      <p:cBhvr>
                                        <p:cTn id="31" dur="1000"/>
                                        <p:tgtEl>
                                          <p:spTgt spid="7173">
                                            <p:txEl>
                                              <p:pRg st="5" end="5"/>
                                            </p:txEl>
                                          </p:spTgt>
                                        </p:tgtEl>
                                      </p:cBhvr>
                                    </p:animEffect>
                                    <p:anim calcmode="lin" valueType="num">
                                      <p:cBhvr>
                                        <p:cTn id="32" dur="1000" fill="hold"/>
                                        <p:tgtEl>
                                          <p:spTgt spid="717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717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7173">
                                            <p:txEl>
                                              <p:pRg st="6" end="6"/>
                                            </p:txEl>
                                          </p:spTgt>
                                        </p:tgtEl>
                                        <p:attrNameLst>
                                          <p:attrName>style.visibility</p:attrName>
                                        </p:attrNameLst>
                                      </p:cBhvr>
                                      <p:to>
                                        <p:strVal val="visible"/>
                                      </p:to>
                                    </p:set>
                                    <p:animEffect transition="in" filter="fade">
                                      <p:cBhvr>
                                        <p:cTn id="37" dur="1000"/>
                                        <p:tgtEl>
                                          <p:spTgt spid="7173">
                                            <p:txEl>
                                              <p:pRg st="6" end="6"/>
                                            </p:txEl>
                                          </p:spTgt>
                                        </p:tgtEl>
                                      </p:cBhvr>
                                    </p:animEffect>
                                    <p:anim calcmode="lin" valueType="num">
                                      <p:cBhvr>
                                        <p:cTn id="38" dur="1000" fill="hold"/>
                                        <p:tgtEl>
                                          <p:spTgt spid="717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7173">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7173">
                                            <p:txEl>
                                              <p:pRg st="7" end="7"/>
                                            </p:txEl>
                                          </p:spTgt>
                                        </p:tgtEl>
                                        <p:attrNameLst>
                                          <p:attrName>style.visibility</p:attrName>
                                        </p:attrNameLst>
                                      </p:cBhvr>
                                      <p:to>
                                        <p:strVal val="visible"/>
                                      </p:to>
                                    </p:set>
                                    <p:animEffect transition="in" filter="fade">
                                      <p:cBhvr>
                                        <p:cTn id="43" dur="1000"/>
                                        <p:tgtEl>
                                          <p:spTgt spid="7173">
                                            <p:txEl>
                                              <p:pRg st="7" end="7"/>
                                            </p:txEl>
                                          </p:spTgt>
                                        </p:tgtEl>
                                      </p:cBhvr>
                                    </p:animEffect>
                                    <p:anim calcmode="lin" valueType="num">
                                      <p:cBhvr>
                                        <p:cTn id="44" dur="1000" fill="hold"/>
                                        <p:tgtEl>
                                          <p:spTgt spid="717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7173">
                                            <p:txEl>
                                              <p:pRg st="7" end="7"/>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7173">
                                            <p:txEl>
                                              <p:pRg st="8" end="8"/>
                                            </p:txEl>
                                          </p:spTgt>
                                        </p:tgtEl>
                                        <p:attrNameLst>
                                          <p:attrName>style.visibility</p:attrName>
                                        </p:attrNameLst>
                                      </p:cBhvr>
                                      <p:to>
                                        <p:strVal val="visible"/>
                                      </p:to>
                                    </p:set>
                                    <p:animEffect transition="in" filter="fade">
                                      <p:cBhvr>
                                        <p:cTn id="49" dur="1000"/>
                                        <p:tgtEl>
                                          <p:spTgt spid="7173">
                                            <p:txEl>
                                              <p:pRg st="8" end="8"/>
                                            </p:txEl>
                                          </p:spTgt>
                                        </p:tgtEl>
                                      </p:cBhvr>
                                    </p:animEffect>
                                    <p:anim calcmode="lin" valueType="num">
                                      <p:cBhvr>
                                        <p:cTn id="50" dur="1000" fill="hold"/>
                                        <p:tgtEl>
                                          <p:spTgt spid="717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7173">
                                            <p:txEl>
                                              <p:pRg st="8" end="8"/>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7173">
                                            <p:txEl>
                                              <p:pRg st="9" end="9"/>
                                            </p:txEl>
                                          </p:spTgt>
                                        </p:tgtEl>
                                        <p:attrNameLst>
                                          <p:attrName>style.visibility</p:attrName>
                                        </p:attrNameLst>
                                      </p:cBhvr>
                                      <p:to>
                                        <p:strVal val="visible"/>
                                      </p:to>
                                    </p:set>
                                    <p:animEffect transition="in" filter="fade">
                                      <p:cBhvr>
                                        <p:cTn id="55" dur="1000"/>
                                        <p:tgtEl>
                                          <p:spTgt spid="7173">
                                            <p:txEl>
                                              <p:pRg st="9" end="9"/>
                                            </p:txEl>
                                          </p:spTgt>
                                        </p:tgtEl>
                                      </p:cBhvr>
                                    </p:animEffect>
                                    <p:anim calcmode="lin" valueType="num">
                                      <p:cBhvr>
                                        <p:cTn id="56" dur="1000" fill="hold"/>
                                        <p:tgtEl>
                                          <p:spTgt spid="717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7173">
                                            <p:txEl>
                                              <p:pRg st="9" end="9"/>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7173">
                                            <p:txEl>
                                              <p:pRg st="1" end="1"/>
                                            </p:txEl>
                                          </p:spTgt>
                                        </p:tgtEl>
                                        <p:attrNameLst>
                                          <p:attrName>style.visibility</p:attrName>
                                        </p:attrNameLst>
                                      </p:cBhvr>
                                      <p:to>
                                        <p:strVal val="visible"/>
                                      </p:to>
                                    </p:set>
                                    <p:animEffect transition="in" filter="fade">
                                      <p:cBhvr>
                                        <p:cTn id="61" dur="1000"/>
                                        <p:tgtEl>
                                          <p:spTgt spid="7173">
                                            <p:txEl>
                                              <p:pRg st="1" end="1"/>
                                            </p:txEl>
                                          </p:spTgt>
                                        </p:tgtEl>
                                      </p:cBhvr>
                                    </p:animEffect>
                                    <p:anim calcmode="lin" valueType="num">
                                      <p:cBhvr>
                                        <p:cTn id="62" dur="1000" fill="hold"/>
                                        <p:tgtEl>
                                          <p:spTgt spid="7173">
                                            <p:txEl>
                                              <p:pRg st="1" end="1"/>
                                            </p:txEl>
                                          </p:spTgt>
                                        </p:tgtEl>
                                        <p:attrNameLst>
                                          <p:attrName>ppt_x</p:attrName>
                                        </p:attrNameLst>
                                      </p:cBhvr>
                                      <p:tavLst>
                                        <p:tav tm="0">
                                          <p:val>
                                            <p:strVal val="#ppt_x"/>
                                          </p:val>
                                        </p:tav>
                                        <p:tav tm="100000">
                                          <p:val>
                                            <p:strVal val="#ppt_x"/>
                                          </p:val>
                                        </p:tav>
                                      </p:tavLst>
                                    </p:anim>
                                    <p:anim calcmode="lin" valueType="num">
                                      <p:cBhvr>
                                        <p:cTn id="63" dur="1000" fill="hold"/>
                                        <p:tgtEl>
                                          <p:spTgt spid="717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
            <a:ext cx="7488832" cy="980728"/>
          </a:xfrm>
        </p:spPr>
        <p:txBody>
          <a:bodyPr/>
          <a:lstStyle/>
          <a:p>
            <a:r>
              <a:rPr lang="nl-NL" dirty="0"/>
              <a:t>Reflectie van zweefvuil of voer</a:t>
            </a:r>
          </a:p>
        </p:txBody>
      </p:sp>
      <p:sp>
        <p:nvSpPr>
          <p:cNvPr id="3" name="Tijdelijke aanduiding voor voettekst 2"/>
          <p:cNvSpPr>
            <a:spLocks noGrp="1"/>
          </p:cNvSpPr>
          <p:nvPr>
            <p:ph type="ftr" sz="quarter" idx="10"/>
          </p:nvPr>
        </p:nvSpPr>
        <p:spPr/>
        <p:txBody>
          <a:bodyPr/>
          <a:lstStyle/>
          <a:p>
            <a:pPr>
              <a:defRPr/>
            </a:pPr>
            <a:r>
              <a:rPr lang="nl-NL"/>
              <a:t>Ernö Dobronyi</a:t>
            </a:r>
            <a:endParaRPr lang="nl-NL" dirty="0"/>
          </a:p>
        </p:txBody>
      </p:sp>
      <p:sp>
        <p:nvSpPr>
          <p:cNvPr id="4" name="Tijdelijke aanduiding voor dianummer 3"/>
          <p:cNvSpPr>
            <a:spLocks noGrp="1"/>
          </p:cNvSpPr>
          <p:nvPr>
            <p:ph type="sldNum" sz="quarter" idx="11"/>
          </p:nvPr>
        </p:nvSpPr>
        <p:spPr/>
        <p:txBody>
          <a:bodyPr/>
          <a:lstStyle/>
          <a:p>
            <a:pPr>
              <a:defRPr/>
            </a:pPr>
            <a:fld id="{1051C3C1-6123-457F-BF53-9A1AEB652482}" type="slidenum">
              <a:rPr lang="nl-NL" smtClean="0"/>
              <a:pPr>
                <a:defRPr/>
              </a:pPr>
              <a:t>20</a:t>
            </a:fld>
            <a:endParaRPr lang="nl-NL"/>
          </a:p>
        </p:txBody>
      </p:sp>
      <p:pic>
        <p:nvPicPr>
          <p:cNvPr id="6" name="Tijdelijke aanduiding voor inhoud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39552" y="1085088"/>
            <a:ext cx="8019875" cy="53465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8090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Reflectie van vuil glas</a:t>
            </a:r>
          </a:p>
        </p:txBody>
      </p:sp>
      <p:sp>
        <p:nvSpPr>
          <p:cNvPr id="3" name="Tijdelijke aanduiding voor voettekst 2"/>
          <p:cNvSpPr>
            <a:spLocks noGrp="1"/>
          </p:cNvSpPr>
          <p:nvPr>
            <p:ph type="ftr" sz="quarter" idx="10"/>
          </p:nvPr>
        </p:nvSpPr>
        <p:spPr/>
        <p:txBody>
          <a:bodyPr/>
          <a:lstStyle/>
          <a:p>
            <a:pPr>
              <a:defRPr/>
            </a:pPr>
            <a:r>
              <a:rPr lang="nl-NL"/>
              <a:t>Ernö Dobronyi</a:t>
            </a:r>
            <a:endParaRPr lang="nl-NL" dirty="0"/>
          </a:p>
        </p:txBody>
      </p:sp>
      <p:sp>
        <p:nvSpPr>
          <p:cNvPr id="4" name="Tijdelijke aanduiding voor dianummer 3"/>
          <p:cNvSpPr>
            <a:spLocks noGrp="1"/>
          </p:cNvSpPr>
          <p:nvPr>
            <p:ph type="sldNum" sz="quarter" idx="11"/>
          </p:nvPr>
        </p:nvSpPr>
        <p:spPr/>
        <p:txBody>
          <a:bodyPr/>
          <a:lstStyle/>
          <a:p>
            <a:pPr>
              <a:defRPr/>
            </a:pPr>
            <a:fld id="{1051C3C1-6123-457F-BF53-9A1AEB652482}" type="slidenum">
              <a:rPr lang="nl-NL" smtClean="0"/>
              <a:pPr>
                <a:defRPr/>
              </a:pPr>
              <a:t>21</a:t>
            </a:fld>
            <a:endParaRPr lang="nl-NL"/>
          </a:p>
        </p:txBody>
      </p:sp>
      <p:pic>
        <p:nvPicPr>
          <p:cNvPr id="6" name="Tijdelijke aanduiding voor inhoud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39552" y="1080174"/>
            <a:ext cx="8029648" cy="53530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3955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457200" y="1"/>
            <a:ext cx="6851650" cy="980728"/>
          </a:xfrm>
        </p:spPr>
        <p:txBody>
          <a:bodyPr/>
          <a:lstStyle/>
          <a:p>
            <a:pPr eaLnBrk="1" hangingPunct="1">
              <a:defRPr/>
            </a:pPr>
            <a:r>
              <a:rPr lang="nl-NL" dirty="0"/>
              <a:t>Bewegingsonscherpte</a:t>
            </a:r>
          </a:p>
        </p:txBody>
      </p:sp>
      <p:sp>
        <p:nvSpPr>
          <p:cNvPr id="5" name="Tijdelijke aanduiding voor voettekst 4"/>
          <p:cNvSpPr>
            <a:spLocks noGrp="1"/>
          </p:cNvSpPr>
          <p:nvPr>
            <p:ph type="ftr" sz="quarter" idx="10"/>
          </p:nvPr>
        </p:nvSpPr>
        <p:spPr/>
        <p:txBody>
          <a:bodyPr/>
          <a:lstStyle/>
          <a:p>
            <a:pPr>
              <a:defRPr/>
            </a:pPr>
            <a:r>
              <a:rPr lang="nl-NL" dirty="0"/>
              <a:t>Ernö Dobronyi</a:t>
            </a:r>
          </a:p>
        </p:txBody>
      </p:sp>
      <p:sp>
        <p:nvSpPr>
          <p:cNvPr id="6" name="Tijdelijke aanduiding voor dianummer 5"/>
          <p:cNvSpPr>
            <a:spLocks noGrp="1"/>
          </p:cNvSpPr>
          <p:nvPr>
            <p:ph type="sldNum" sz="quarter" idx="11"/>
          </p:nvPr>
        </p:nvSpPr>
        <p:spPr/>
        <p:txBody>
          <a:bodyPr/>
          <a:lstStyle/>
          <a:p>
            <a:pPr>
              <a:defRPr/>
            </a:pPr>
            <a:fld id="{B6813F68-02E7-40DA-BC15-9BE451EE3D7E}" type="slidenum">
              <a:rPr lang="nl-NL"/>
              <a:pPr>
                <a:defRPr/>
              </a:pPr>
              <a:t>22</a:t>
            </a:fld>
            <a:endParaRPr lang="nl-NL"/>
          </a:p>
        </p:txBody>
      </p:sp>
      <p:sp>
        <p:nvSpPr>
          <p:cNvPr id="15" name="Rechthoek 14"/>
          <p:cNvSpPr/>
          <p:nvPr/>
        </p:nvSpPr>
        <p:spPr>
          <a:xfrm>
            <a:off x="3131840" y="2109612"/>
            <a:ext cx="5688583" cy="369332"/>
          </a:xfrm>
          <a:prstGeom prst="rect">
            <a:avLst/>
          </a:prstGeom>
        </p:spPr>
        <p:txBody>
          <a:bodyPr wrap="square">
            <a:spAutoFit/>
          </a:bodyPr>
          <a:lstStyle/>
          <a:p>
            <a:pPr algn="r" eaLnBrk="1" hangingPunct="1">
              <a:spcBef>
                <a:spcPct val="20000"/>
              </a:spcBef>
              <a:buClr>
                <a:schemeClr val="accent1"/>
              </a:buClr>
              <a:buSzPct val="80000"/>
            </a:pPr>
            <a:r>
              <a:rPr lang="nl-NL" dirty="0">
                <a:solidFill>
                  <a:srgbClr val="22859A"/>
                </a:solidFill>
              </a:rPr>
              <a:t>Bewegende visjes staan niet scherp op de foto!</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717032"/>
            <a:ext cx="2708920" cy="2708920"/>
          </a:xfrm>
          <a:prstGeom prst="rect">
            <a:avLst/>
          </a:prstGeom>
        </p:spPr>
      </p:pic>
      <p:pic>
        <p:nvPicPr>
          <p:cNvPr id="2" name="Afbeelding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2501796"/>
            <a:ext cx="5571557" cy="3714371"/>
          </a:xfrm>
          <a:prstGeom prst="rect">
            <a:avLst/>
          </a:prstGeom>
          <a:ln>
            <a:noFill/>
          </a:ln>
          <a:effectLst>
            <a:outerShdw blurRad="292100" dist="139700" dir="2700000" algn="tl" rotWithShape="0">
              <a:srgbClr val="333333">
                <a:alpha val="65000"/>
              </a:srgbClr>
            </a:outerShdw>
          </a:effectLst>
        </p:spPr>
      </p:pic>
      <p:sp>
        <p:nvSpPr>
          <p:cNvPr id="14" name="Rectangle 6"/>
          <p:cNvSpPr>
            <a:spLocks noChangeArrowheads="1"/>
          </p:cNvSpPr>
          <p:nvPr/>
        </p:nvSpPr>
        <p:spPr bwMode="auto">
          <a:xfrm>
            <a:off x="306996" y="2478944"/>
            <a:ext cx="2592289" cy="1341906"/>
          </a:xfrm>
          <a:prstGeom prst="rect">
            <a:avLst/>
          </a:prstGeom>
          <a:noFill/>
          <a:ln w="9525" algn="ctr">
            <a:noFill/>
            <a:miter lim="800000"/>
            <a:headEnd/>
            <a:tailEnd/>
          </a:ln>
        </p:spPr>
        <p:txBody>
          <a:bodyPr wrap="square">
            <a:spAutoFit/>
          </a:bodyPr>
          <a:lstStyle/>
          <a:p>
            <a:pPr eaLnBrk="1" hangingPunct="1">
              <a:spcBef>
                <a:spcPct val="20000"/>
              </a:spcBef>
              <a:buClr>
                <a:schemeClr val="accent1"/>
              </a:buClr>
              <a:buSzPct val="80000"/>
            </a:pPr>
            <a:r>
              <a:rPr lang="nl-NL" sz="1400" b="1" dirty="0">
                <a:solidFill>
                  <a:srgbClr val="22859A"/>
                </a:solidFill>
                <a:latin typeface="+mn-lt"/>
              </a:rPr>
              <a:t>Programmakeuzenwiel</a:t>
            </a:r>
          </a:p>
          <a:p>
            <a:pPr eaLnBrk="1" hangingPunct="1">
              <a:spcBef>
                <a:spcPct val="20000"/>
              </a:spcBef>
              <a:buClr>
                <a:schemeClr val="accent1"/>
              </a:buClr>
              <a:buSzPct val="80000"/>
            </a:pPr>
            <a:r>
              <a:rPr lang="nl-NL" sz="1400" b="1" dirty="0">
                <a:solidFill>
                  <a:srgbClr val="22859A"/>
                </a:solidFill>
                <a:latin typeface="+mn-lt"/>
              </a:rPr>
              <a:t>P</a:t>
            </a:r>
            <a:r>
              <a:rPr lang="nl-NL" sz="1400" dirty="0">
                <a:solidFill>
                  <a:srgbClr val="22859A"/>
                </a:solidFill>
                <a:latin typeface="+mn-lt"/>
              </a:rPr>
              <a:t>: programma</a:t>
            </a:r>
          </a:p>
          <a:p>
            <a:pPr eaLnBrk="1" hangingPunct="1">
              <a:spcBef>
                <a:spcPct val="20000"/>
              </a:spcBef>
              <a:buClr>
                <a:schemeClr val="accent1"/>
              </a:buClr>
              <a:buSzPct val="80000"/>
            </a:pPr>
            <a:r>
              <a:rPr lang="nl-NL" sz="1400" b="1" dirty="0">
                <a:solidFill>
                  <a:schemeClr val="bg1">
                    <a:lumMod val="60000"/>
                    <a:lumOff val="40000"/>
                  </a:schemeClr>
                </a:solidFill>
                <a:latin typeface="+mn-lt"/>
              </a:rPr>
              <a:t>Tv</a:t>
            </a:r>
            <a:r>
              <a:rPr lang="nl-NL" sz="1400" dirty="0">
                <a:solidFill>
                  <a:schemeClr val="bg1">
                    <a:lumMod val="60000"/>
                    <a:lumOff val="40000"/>
                  </a:schemeClr>
                </a:solidFill>
                <a:latin typeface="+mn-lt"/>
              </a:rPr>
              <a:t>: sluiterprioriteit </a:t>
            </a:r>
          </a:p>
          <a:p>
            <a:pPr eaLnBrk="1" hangingPunct="1">
              <a:spcBef>
                <a:spcPct val="20000"/>
              </a:spcBef>
              <a:buClr>
                <a:schemeClr val="accent1"/>
              </a:buClr>
              <a:buSzPct val="80000"/>
            </a:pPr>
            <a:r>
              <a:rPr lang="nl-NL" sz="1400" b="1" dirty="0">
                <a:solidFill>
                  <a:srgbClr val="22859A"/>
                </a:solidFill>
                <a:latin typeface="+mn-lt"/>
              </a:rPr>
              <a:t>Av</a:t>
            </a:r>
            <a:r>
              <a:rPr lang="nl-NL" sz="1400" dirty="0">
                <a:solidFill>
                  <a:srgbClr val="22859A"/>
                </a:solidFill>
                <a:latin typeface="+mn-lt"/>
              </a:rPr>
              <a:t>: diafragmaprioriteit</a:t>
            </a:r>
          </a:p>
          <a:p>
            <a:pPr eaLnBrk="1" hangingPunct="1">
              <a:spcBef>
                <a:spcPct val="20000"/>
              </a:spcBef>
              <a:buClr>
                <a:schemeClr val="accent1"/>
              </a:buClr>
              <a:buSzPct val="80000"/>
            </a:pPr>
            <a:r>
              <a:rPr lang="nl-NL" sz="1400" b="1" dirty="0">
                <a:solidFill>
                  <a:srgbClr val="22859A"/>
                </a:solidFill>
                <a:latin typeface="+mn-lt"/>
              </a:rPr>
              <a:t>M</a:t>
            </a:r>
            <a:r>
              <a:rPr lang="nl-NL" sz="1400" dirty="0">
                <a:solidFill>
                  <a:srgbClr val="22859A"/>
                </a:solidFill>
                <a:latin typeface="+mn-lt"/>
              </a:rPr>
              <a:t>: handmatige belichting</a:t>
            </a:r>
          </a:p>
        </p:txBody>
      </p:sp>
      <p:sp>
        <p:nvSpPr>
          <p:cNvPr id="7" name="Rechthoek 6"/>
          <p:cNvSpPr/>
          <p:nvPr/>
        </p:nvSpPr>
        <p:spPr bwMode="auto">
          <a:xfrm>
            <a:off x="2051720" y="4898318"/>
            <a:ext cx="1004664" cy="346348"/>
          </a:xfrm>
          <a:prstGeom prst="rect">
            <a:avLst/>
          </a:prstGeom>
          <a:noFill/>
          <a:ln w="19050" cap="flat" cmpd="sng" algn="ctr">
            <a:solidFill>
              <a:schemeClr val="bg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sp>
        <p:nvSpPr>
          <p:cNvPr id="13" name="Rechthoek 12"/>
          <p:cNvSpPr/>
          <p:nvPr/>
        </p:nvSpPr>
        <p:spPr bwMode="auto">
          <a:xfrm>
            <a:off x="327888" y="1340768"/>
            <a:ext cx="8371221" cy="504056"/>
          </a:xfrm>
          <a:prstGeom prst="rect">
            <a:avLst/>
          </a:prstGeom>
          <a:solidFill>
            <a:schemeClr val="tx1"/>
          </a:solidFill>
          <a:ln w="28575" cap="flat" cmpd="sng" algn="ctr">
            <a:solidFill>
              <a:schemeClr val="bg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nl-NL" sz="1800" i="0" u="none" strike="noStrike" cap="none" normalizeH="0" baseline="0" dirty="0">
                <a:ln>
                  <a:noFill/>
                </a:ln>
                <a:solidFill>
                  <a:schemeClr val="accent6">
                    <a:lumMod val="95000"/>
                    <a:lumOff val="5000"/>
                  </a:schemeClr>
                </a:solidFill>
                <a:effectLst/>
                <a:latin typeface="Arial" charset="0"/>
              </a:rPr>
              <a:t>Sluitertijd verkorten  </a:t>
            </a:r>
          </a:p>
        </p:txBody>
      </p:sp>
    </p:spTree>
    <p:extLst>
      <p:ext uri="{BB962C8B-B14F-4D97-AF65-F5344CB8AC3E}">
        <p14:creationId xmlns:p14="http://schemas.microsoft.com/office/powerpoint/2010/main" val="111665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717032"/>
            <a:ext cx="2708920" cy="2708920"/>
          </a:xfrm>
          <a:prstGeom prst="rect">
            <a:avLst/>
          </a:prstGeom>
        </p:spPr>
      </p:pic>
      <p:sp>
        <p:nvSpPr>
          <p:cNvPr id="3076" name="Rectangle 2"/>
          <p:cNvSpPr>
            <a:spLocks noGrp="1" noChangeArrowheads="1"/>
          </p:cNvSpPr>
          <p:nvPr>
            <p:ph type="title"/>
          </p:nvPr>
        </p:nvSpPr>
        <p:spPr>
          <a:xfrm>
            <a:off x="457200" y="1"/>
            <a:ext cx="6851650" cy="980728"/>
          </a:xfrm>
        </p:spPr>
        <p:txBody>
          <a:bodyPr/>
          <a:lstStyle/>
          <a:p>
            <a:pPr eaLnBrk="1" hangingPunct="1">
              <a:defRPr/>
            </a:pPr>
            <a:r>
              <a:rPr lang="nl-NL" dirty="0"/>
              <a:t>Bewegingsonscherpte</a:t>
            </a:r>
          </a:p>
        </p:txBody>
      </p:sp>
      <p:sp>
        <p:nvSpPr>
          <p:cNvPr id="5" name="Tijdelijke aanduiding voor voettekst 4"/>
          <p:cNvSpPr>
            <a:spLocks noGrp="1"/>
          </p:cNvSpPr>
          <p:nvPr>
            <p:ph type="ftr" sz="quarter" idx="10"/>
          </p:nvPr>
        </p:nvSpPr>
        <p:spPr/>
        <p:txBody>
          <a:bodyPr/>
          <a:lstStyle/>
          <a:p>
            <a:pPr>
              <a:defRPr/>
            </a:pPr>
            <a:r>
              <a:rPr lang="nl-NL" dirty="0"/>
              <a:t>Ernö Dobronyi</a:t>
            </a:r>
          </a:p>
        </p:txBody>
      </p:sp>
      <p:sp>
        <p:nvSpPr>
          <p:cNvPr id="6" name="Tijdelijke aanduiding voor dianummer 5"/>
          <p:cNvSpPr>
            <a:spLocks noGrp="1"/>
          </p:cNvSpPr>
          <p:nvPr>
            <p:ph type="sldNum" sz="quarter" idx="11"/>
          </p:nvPr>
        </p:nvSpPr>
        <p:spPr/>
        <p:txBody>
          <a:bodyPr/>
          <a:lstStyle/>
          <a:p>
            <a:pPr>
              <a:defRPr/>
            </a:pPr>
            <a:fld id="{B6813F68-02E7-40DA-BC15-9BE451EE3D7E}" type="slidenum">
              <a:rPr lang="nl-NL"/>
              <a:pPr>
                <a:defRPr/>
              </a:pPr>
              <a:t>23</a:t>
            </a:fld>
            <a:endParaRPr lang="nl-NL"/>
          </a:p>
        </p:txBody>
      </p:sp>
      <p:sp>
        <p:nvSpPr>
          <p:cNvPr id="14" name="Rectangle 6"/>
          <p:cNvSpPr>
            <a:spLocks noChangeArrowheads="1"/>
          </p:cNvSpPr>
          <p:nvPr/>
        </p:nvSpPr>
        <p:spPr bwMode="auto">
          <a:xfrm>
            <a:off x="306996" y="2478944"/>
            <a:ext cx="2592289" cy="1341906"/>
          </a:xfrm>
          <a:prstGeom prst="rect">
            <a:avLst/>
          </a:prstGeom>
          <a:noFill/>
          <a:ln w="9525" algn="ctr">
            <a:noFill/>
            <a:miter lim="800000"/>
            <a:headEnd/>
            <a:tailEnd/>
          </a:ln>
        </p:spPr>
        <p:txBody>
          <a:bodyPr wrap="square">
            <a:spAutoFit/>
          </a:bodyPr>
          <a:lstStyle/>
          <a:p>
            <a:pPr eaLnBrk="1" hangingPunct="1">
              <a:spcBef>
                <a:spcPct val="20000"/>
              </a:spcBef>
              <a:buClr>
                <a:schemeClr val="accent1"/>
              </a:buClr>
              <a:buSzPct val="80000"/>
            </a:pPr>
            <a:r>
              <a:rPr lang="nl-NL" sz="1400" b="1" dirty="0">
                <a:solidFill>
                  <a:srgbClr val="22859A"/>
                </a:solidFill>
                <a:latin typeface="+mn-lt"/>
              </a:rPr>
              <a:t>Programmakeuzenwiel</a:t>
            </a:r>
          </a:p>
          <a:p>
            <a:pPr eaLnBrk="1" hangingPunct="1">
              <a:spcBef>
                <a:spcPct val="20000"/>
              </a:spcBef>
              <a:buClr>
                <a:schemeClr val="accent1"/>
              </a:buClr>
              <a:buSzPct val="80000"/>
            </a:pPr>
            <a:r>
              <a:rPr lang="nl-NL" sz="1400" b="1" dirty="0">
                <a:solidFill>
                  <a:srgbClr val="22859A"/>
                </a:solidFill>
                <a:latin typeface="+mn-lt"/>
              </a:rPr>
              <a:t>P</a:t>
            </a:r>
            <a:r>
              <a:rPr lang="nl-NL" sz="1400" dirty="0">
                <a:solidFill>
                  <a:srgbClr val="22859A"/>
                </a:solidFill>
                <a:latin typeface="+mn-lt"/>
              </a:rPr>
              <a:t>: programma</a:t>
            </a:r>
          </a:p>
          <a:p>
            <a:pPr eaLnBrk="1" hangingPunct="1">
              <a:spcBef>
                <a:spcPct val="20000"/>
              </a:spcBef>
              <a:buClr>
                <a:schemeClr val="accent1"/>
              </a:buClr>
              <a:buSzPct val="80000"/>
            </a:pPr>
            <a:r>
              <a:rPr lang="nl-NL" sz="1400" b="1" dirty="0">
                <a:solidFill>
                  <a:srgbClr val="FF0000"/>
                </a:solidFill>
                <a:latin typeface="+mn-lt"/>
              </a:rPr>
              <a:t>Tv</a:t>
            </a:r>
            <a:r>
              <a:rPr lang="nl-NL" sz="1400" dirty="0">
                <a:solidFill>
                  <a:srgbClr val="FF0000"/>
                </a:solidFill>
                <a:latin typeface="+mn-lt"/>
              </a:rPr>
              <a:t>: sluiterprioriteit </a:t>
            </a:r>
          </a:p>
          <a:p>
            <a:pPr eaLnBrk="1" hangingPunct="1">
              <a:spcBef>
                <a:spcPct val="20000"/>
              </a:spcBef>
              <a:buClr>
                <a:schemeClr val="accent1"/>
              </a:buClr>
              <a:buSzPct val="80000"/>
            </a:pPr>
            <a:r>
              <a:rPr lang="nl-NL" sz="1400" b="1" dirty="0">
                <a:solidFill>
                  <a:srgbClr val="22859A"/>
                </a:solidFill>
                <a:latin typeface="+mn-lt"/>
              </a:rPr>
              <a:t>Av</a:t>
            </a:r>
            <a:r>
              <a:rPr lang="nl-NL" sz="1400" dirty="0">
                <a:solidFill>
                  <a:srgbClr val="22859A"/>
                </a:solidFill>
                <a:latin typeface="+mn-lt"/>
              </a:rPr>
              <a:t>: diafragmaprioriteit</a:t>
            </a:r>
          </a:p>
          <a:p>
            <a:pPr eaLnBrk="1" hangingPunct="1">
              <a:spcBef>
                <a:spcPct val="20000"/>
              </a:spcBef>
              <a:buClr>
                <a:schemeClr val="accent1"/>
              </a:buClr>
              <a:buSzPct val="80000"/>
            </a:pPr>
            <a:r>
              <a:rPr lang="nl-NL" sz="1400" b="1" dirty="0">
                <a:solidFill>
                  <a:srgbClr val="22859A"/>
                </a:solidFill>
                <a:latin typeface="+mn-lt"/>
              </a:rPr>
              <a:t>M</a:t>
            </a:r>
            <a:r>
              <a:rPr lang="nl-NL" sz="1400" dirty="0">
                <a:solidFill>
                  <a:srgbClr val="22859A"/>
                </a:solidFill>
                <a:latin typeface="+mn-lt"/>
              </a:rPr>
              <a:t>: handmatige belichting</a:t>
            </a:r>
          </a:p>
        </p:txBody>
      </p:sp>
      <p:sp>
        <p:nvSpPr>
          <p:cNvPr id="15" name="Rechthoek 14"/>
          <p:cNvSpPr/>
          <p:nvPr/>
        </p:nvSpPr>
        <p:spPr>
          <a:xfrm>
            <a:off x="3131840" y="2109612"/>
            <a:ext cx="5688632" cy="369332"/>
          </a:xfrm>
          <a:prstGeom prst="rect">
            <a:avLst/>
          </a:prstGeom>
        </p:spPr>
        <p:txBody>
          <a:bodyPr wrap="square">
            <a:spAutoFit/>
          </a:bodyPr>
          <a:lstStyle/>
          <a:p>
            <a:pPr algn="r" eaLnBrk="1" hangingPunct="1">
              <a:spcBef>
                <a:spcPct val="20000"/>
              </a:spcBef>
              <a:buClr>
                <a:schemeClr val="accent1"/>
              </a:buClr>
              <a:buSzPct val="80000"/>
            </a:pPr>
            <a:r>
              <a:rPr lang="nl-NL" dirty="0">
                <a:solidFill>
                  <a:srgbClr val="22859A"/>
                </a:solidFill>
              </a:rPr>
              <a:t>Na afdrukken, foto niet scherp!</a:t>
            </a:r>
          </a:p>
        </p:txBody>
      </p:sp>
      <p:sp>
        <p:nvSpPr>
          <p:cNvPr id="9" name="Rechthoek 8"/>
          <p:cNvSpPr/>
          <p:nvPr/>
        </p:nvSpPr>
        <p:spPr bwMode="auto">
          <a:xfrm>
            <a:off x="2051720" y="4898318"/>
            <a:ext cx="1004664" cy="346348"/>
          </a:xfrm>
          <a:prstGeom prst="rect">
            <a:avLst/>
          </a:prstGeom>
          <a:noFill/>
          <a:ln w="19050" cap="flat" cmpd="sng" algn="ctr">
            <a:solidFill>
              <a:schemeClr val="bg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2501797"/>
            <a:ext cx="5567269" cy="3711512"/>
          </a:xfrm>
          <a:prstGeom prst="rect">
            <a:avLst/>
          </a:prstGeom>
          <a:ln>
            <a:noFill/>
          </a:ln>
          <a:effectLst>
            <a:outerShdw blurRad="292100" dist="139700" dir="2700000" algn="tl" rotWithShape="0">
              <a:srgbClr val="333333">
                <a:alpha val="65000"/>
              </a:srgbClr>
            </a:outerShdw>
          </a:effectLst>
        </p:spPr>
      </p:pic>
      <p:sp>
        <p:nvSpPr>
          <p:cNvPr id="11" name="Rechthoek 10"/>
          <p:cNvSpPr/>
          <p:nvPr/>
        </p:nvSpPr>
        <p:spPr bwMode="auto">
          <a:xfrm>
            <a:off x="327888" y="1268760"/>
            <a:ext cx="8371221" cy="840852"/>
          </a:xfrm>
          <a:prstGeom prst="rect">
            <a:avLst/>
          </a:prstGeom>
          <a:solidFill>
            <a:schemeClr val="tx1"/>
          </a:solidFill>
          <a:ln w="28575" cap="flat" cmpd="sng" algn="ctr">
            <a:solidFill>
              <a:schemeClr val="bg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nl-NL" sz="1800" i="0" u="none" strike="noStrike" cap="none" normalizeH="0" baseline="0" dirty="0">
                <a:ln>
                  <a:noFill/>
                </a:ln>
                <a:solidFill>
                  <a:schemeClr val="accent6">
                    <a:lumMod val="95000"/>
                    <a:lumOff val="5000"/>
                  </a:schemeClr>
                </a:solidFill>
                <a:effectLst/>
                <a:latin typeface="Arial" charset="0"/>
              </a:rPr>
              <a:t>Camera </a:t>
            </a:r>
            <a:r>
              <a:rPr lang="nl-NL" dirty="0">
                <a:solidFill>
                  <a:schemeClr val="accent6">
                    <a:lumMod val="95000"/>
                    <a:lumOff val="5000"/>
                  </a:schemeClr>
                </a:solidFill>
              </a:rPr>
              <a:t>stilhouden,  </a:t>
            </a:r>
            <a:r>
              <a:rPr kumimoji="0" lang="nl-NL" sz="1800" i="0" u="none" strike="noStrike" cap="none" normalizeH="0" baseline="0" dirty="0">
                <a:ln>
                  <a:noFill/>
                </a:ln>
                <a:solidFill>
                  <a:schemeClr val="accent6">
                    <a:lumMod val="95000"/>
                    <a:lumOff val="5000"/>
                  </a:schemeClr>
                </a:solidFill>
                <a:effectLst/>
                <a:latin typeface="Arial" charset="0"/>
              </a:rPr>
              <a:t>statief + draadontspanner gebruiken, of sluitertijd verkorten</a:t>
            </a:r>
          </a:p>
          <a:p>
            <a:pPr eaLnBrk="1" hangingPunct="1">
              <a:spcBef>
                <a:spcPct val="20000"/>
              </a:spcBef>
              <a:buClr>
                <a:schemeClr val="accent1"/>
              </a:buClr>
              <a:buSzPct val="80000"/>
            </a:pPr>
            <a:r>
              <a:rPr lang="nl-NL" sz="1400" b="1" dirty="0">
                <a:solidFill>
                  <a:srgbClr val="22859A"/>
                </a:solidFill>
                <a:latin typeface="+mn-lt"/>
              </a:rPr>
              <a:t>Vuistregel</a:t>
            </a:r>
            <a:r>
              <a:rPr lang="nl-NL" sz="1400" dirty="0">
                <a:solidFill>
                  <a:srgbClr val="22859A"/>
                </a:solidFill>
                <a:latin typeface="+mn-lt"/>
              </a:rPr>
              <a:t>: maximale belichtingstijd = 1/</a:t>
            </a:r>
            <a:r>
              <a:rPr lang="nl-NL" sz="1400" dirty="0" err="1">
                <a:solidFill>
                  <a:srgbClr val="22859A"/>
                </a:solidFill>
                <a:latin typeface="+mn-lt"/>
              </a:rPr>
              <a:t>brandpuntslengte</a:t>
            </a:r>
            <a:endParaRPr lang="nl-NL" sz="1400" dirty="0">
              <a:solidFill>
                <a:srgbClr val="22859A"/>
              </a:solidFill>
              <a:latin typeface="+mn-lt"/>
            </a:endParaRPr>
          </a:p>
          <a:p>
            <a:pPr eaLnBrk="1" hangingPunct="1">
              <a:spcBef>
                <a:spcPct val="20000"/>
              </a:spcBef>
              <a:buClr>
                <a:schemeClr val="accent1"/>
              </a:buClr>
              <a:buSzPct val="80000"/>
            </a:pPr>
            <a:r>
              <a:rPr lang="nl-NL" sz="1400" b="1" dirty="0">
                <a:solidFill>
                  <a:srgbClr val="22859A"/>
                </a:solidFill>
                <a:latin typeface="+mn-lt"/>
              </a:rPr>
              <a:t>Voorbeeld</a:t>
            </a:r>
            <a:r>
              <a:rPr lang="nl-NL" sz="1400" dirty="0">
                <a:solidFill>
                  <a:srgbClr val="22859A"/>
                </a:solidFill>
                <a:latin typeface="+mn-lt"/>
              </a:rPr>
              <a:t>:</a:t>
            </a:r>
            <a:r>
              <a:rPr lang="nl-NL" sz="1400" b="1" dirty="0">
                <a:solidFill>
                  <a:srgbClr val="22859A"/>
                </a:solidFill>
                <a:latin typeface="+mn-lt"/>
              </a:rPr>
              <a:t> </a:t>
            </a:r>
            <a:r>
              <a:rPr lang="nl-NL" sz="1400" dirty="0">
                <a:solidFill>
                  <a:srgbClr val="22859A"/>
                </a:solidFill>
                <a:latin typeface="+mn-lt"/>
              </a:rPr>
              <a:t>een 50 mm lens mag je dus maximaal 1/50 seconden uit de hand belichten </a:t>
            </a:r>
          </a:p>
        </p:txBody>
      </p:sp>
    </p:spTree>
    <p:extLst>
      <p:ext uri="{BB962C8B-B14F-4D97-AF65-F5344CB8AC3E}">
        <p14:creationId xmlns:p14="http://schemas.microsoft.com/office/powerpoint/2010/main" val="25195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0" y="3501008"/>
            <a:ext cx="4762500" cy="3105150"/>
          </a:xfrm>
          <a:prstGeom prst="rect">
            <a:avLst/>
          </a:prstGeom>
        </p:spPr>
      </p:pic>
      <p:sp>
        <p:nvSpPr>
          <p:cNvPr id="14340" name="Rectangle 2"/>
          <p:cNvSpPr>
            <a:spLocks noGrp="1" noChangeArrowheads="1"/>
          </p:cNvSpPr>
          <p:nvPr>
            <p:ph type="title"/>
          </p:nvPr>
        </p:nvSpPr>
        <p:spPr/>
        <p:txBody>
          <a:bodyPr/>
          <a:lstStyle/>
          <a:p>
            <a:pPr eaLnBrk="1" hangingPunct="1">
              <a:defRPr/>
            </a:pPr>
            <a:r>
              <a:rPr lang="nl-NL" dirty="0"/>
              <a:t>De beste foto tips</a:t>
            </a:r>
          </a:p>
        </p:txBody>
      </p:sp>
      <p:sp>
        <p:nvSpPr>
          <p:cNvPr id="6" name="Tijdelijke aanduiding voor voettekst 3"/>
          <p:cNvSpPr>
            <a:spLocks noGrp="1"/>
          </p:cNvSpPr>
          <p:nvPr>
            <p:ph type="ftr" sz="quarter" idx="10"/>
          </p:nvPr>
        </p:nvSpPr>
        <p:spPr/>
        <p:txBody>
          <a:bodyPr/>
          <a:lstStyle/>
          <a:p>
            <a:pPr>
              <a:defRPr/>
            </a:pPr>
            <a:r>
              <a:rPr lang="nl-NL" dirty="0"/>
              <a:t>Ernö Dobronyi</a:t>
            </a:r>
          </a:p>
        </p:txBody>
      </p:sp>
      <p:sp>
        <p:nvSpPr>
          <p:cNvPr id="7" name="Tijdelijke aanduiding voor dianummer 4"/>
          <p:cNvSpPr>
            <a:spLocks noGrp="1"/>
          </p:cNvSpPr>
          <p:nvPr>
            <p:ph type="sldNum" sz="quarter" idx="11"/>
          </p:nvPr>
        </p:nvSpPr>
        <p:spPr/>
        <p:txBody>
          <a:bodyPr/>
          <a:lstStyle/>
          <a:p>
            <a:pPr>
              <a:defRPr/>
            </a:pPr>
            <a:fld id="{24510B30-9DA2-4672-B975-BDE68128FF29}" type="slidenum">
              <a:rPr lang="nl-NL"/>
              <a:pPr>
                <a:defRPr/>
              </a:pPr>
              <a:t>24</a:t>
            </a:fld>
            <a:endParaRPr lang="nl-NL" dirty="0"/>
          </a:p>
        </p:txBody>
      </p:sp>
      <p:sp>
        <p:nvSpPr>
          <p:cNvPr id="13" name="Rectangle 3"/>
          <p:cNvSpPr txBox="1">
            <a:spLocks noChangeArrowheads="1"/>
          </p:cNvSpPr>
          <p:nvPr/>
        </p:nvSpPr>
        <p:spPr bwMode="auto">
          <a:xfrm>
            <a:off x="414226" y="1556791"/>
            <a:ext cx="8262230" cy="28990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0000"/>
              <a:buFont typeface="Wingdings" pitchFamily="2" charset="2"/>
              <a:buChar char="l"/>
              <a:defRPr sz="2800">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SzPct val="80000"/>
              <a:buFont typeface="Wingdings" pitchFamily="2" charset="2"/>
              <a:buChar char="l"/>
              <a:defRPr sz="2000">
                <a:solidFill>
                  <a:srgbClr val="22859A"/>
                </a:solidFill>
                <a:latin typeface="+mn-lt"/>
              </a:defRPr>
            </a:lvl2pPr>
            <a:lvl3pPr marL="1143000" indent="-228600" algn="l" rtl="0" eaLnBrk="0" fontAlgn="base" hangingPunct="0">
              <a:spcBef>
                <a:spcPct val="20000"/>
              </a:spcBef>
              <a:spcAft>
                <a:spcPct val="0"/>
              </a:spcAft>
              <a:buClr>
                <a:schemeClr val="accent1"/>
              </a:buClr>
              <a:buSzPct val="80000"/>
              <a:buFont typeface="Wingdings" pitchFamily="2" charset="2"/>
              <a:buChar char="l"/>
              <a:defRPr sz="2000">
                <a:solidFill>
                  <a:schemeClr val="accent2"/>
                </a:solidFill>
                <a:latin typeface="+mn-lt"/>
              </a:defRPr>
            </a:lvl3pPr>
            <a:lvl4pPr marL="1600200" indent="-228600" algn="l" rtl="0" eaLnBrk="0" fontAlgn="base" hangingPunct="0">
              <a:spcBef>
                <a:spcPct val="20000"/>
              </a:spcBef>
              <a:spcAft>
                <a:spcPct val="0"/>
              </a:spcAft>
              <a:buClr>
                <a:schemeClr val="accent1"/>
              </a:buClr>
              <a:buSzPct val="80000"/>
              <a:buFont typeface="Wingdings" pitchFamily="2" charset="2"/>
              <a:buChar char="l"/>
              <a:defRPr sz="2000">
                <a:solidFill>
                  <a:schemeClr val="accent2"/>
                </a:solidFill>
                <a:latin typeface="+mn-lt"/>
              </a:defRPr>
            </a:lvl4pPr>
            <a:lvl5pPr marL="2057400" indent="-228600" algn="l" rtl="0" eaLnBrk="0" fontAlgn="base" hangingPunct="0">
              <a:spcBef>
                <a:spcPct val="20000"/>
              </a:spcBef>
              <a:spcAft>
                <a:spcPct val="0"/>
              </a:spcAft>
              <a:buClr>
                <a:schemeClr val="accent1"/>
              </a:buClr>
              <a:buSzPct val="80000"/>
              <a:buFont typeface="Wingdings" pitchFamily="2" charset="2"/>
              <a:buChar char="l"/>
              <a:defRPr sz="2000">
                <a:solidFill>
                  <a:schemeClr val="accent2"/>
                </a:solidFill>
                <a:latin typeface="+mn-lt"/>
              </a:defRPr>
            </a:lvl5pPr>
            <a:lvl6pPr marL="2514600" indent="-228600" algn="l" rtl="0" fontAlgn="base">
              <a:spcBef>
                <a:spcPct val="20000"/>
              </a:spcBef>
              <a:spcAft>
                <a:spcPct val="0"/>
              </a:spcAft>
              <a:buClr>
                <a:schemeClr val="accent1"/>
              </a:buClr>
              <a:buSzPct val="80000"/>
              <a:buFont typeface="Wingdings" pitchFamily="2" charset="2"/>
              <a:buChar char="l"/>
              <a:defRPr sz="2000">
                <a:solidFill>
                  <a:schemeClr val="accent2"/>
                </a:solidFill>
                <a:latin typeface="+mn-lt"/>
              </a:defRPr>
            </a:lvl6pPr>
            <a:lvl7pPr marL="2971800" indent="-228600" algn="l" rtl="0" fontAlgn="base">
              <a:spcBef>
                <a:spcPct val="20000"/>
              </a:spcBef>
              <a:spcAft>
                <a:spcPct val="0"/>
              </a:spcAft>
              <a:buClr>
                <a:schemeClr val="accent1"/>
              </a:buClr>
              <a:buSzPct val="80000"/>
              <a:buFont typeface="Wingdings" pitchFamily="2" charset="2"/>
              <a:buChar char="l"/>
              <a:defRPr sz="2000">
                <a:solidFill>
                  <a:schemeClr val="accent2"/>
                </a:solidFill>
                <a:latin typeface="+mn-lt"/>
              </a:defRPr>
            </a:lvl7pPr>
            <a:lvl8pPr marL="3429000" indent="-228600" algn="l" rtl="0" fontAlgn="base">
              <a:spcBef>
                <a:spcPct val="20000"/>
              </a:spcBef>
              <a:spcAft>
                <a:spcPct val="0"/>
              </a:spcAft>
              <a:buClr>
                <a:schemeClr val="accent1"/>
              </a:buClr>
              <a:buSzPct val="80000"/>
              <a:buFont typeface="Wingdings" pitchFamily="2" charset="2"/>
              <a:buChar char="l"/>
              <a:defRPr sz="2000">
                <a:solidFill>
                  <a:schemeClr val="accent2"/>
                </a:solidFill>
                <a:latin typeface="+mn-lt"/>
              </a:defRPr>
            </a:lvl8pPr>
            <a:lvl9pPr marL="3886200" indent="-228600" algn="l" rtl="0" fontAlgn="base">
              <a:spcBef>
                <a:spcPct val="20000"/>
              </a:spcBef>
              <a:spcAft>
                <a:spcPct val="0"/>
              </a:spcAft>
              <a:buClr>
                <a:schemeClr val="accent1"/>
              </a:buClr>
              <a:buSzPct val="80000"/>
              <a:buFont typeface="Wingdings" pitchFamily="2" charset="2"/>
              <a:buChar char="l"/>
              <a:defRPr sz="2000">
                <a:solidFill>
                  <a:schemeClr val="accent2"/>
                </a:solidFill>
                <a:latin typeface="+mn-lt"/>
              </a:defRPr>
            </a:lvl9pPr>
          </a:lstStyle>
          <a:p>
            <a:pPr eaLnBrk="1" hangingPunct="1">
              <a:lnSpc>
                <a:spcPct val="90000"/>
              </a:lnSpc>
              <a:buNone/>
            </a:pPr>
            <a:r>
              <a:rPr lang="nl-NL" dirty="0">
                <a:solidFill>
                  <a:schemeClr val="accent1"/>
                </a:solidFill>
              </a:rPr>
              <a:t>Fotografie tips:</a:t>
            </a:r>
            <a:endParaRPr lang="nl-NL" dirty="0"/>
          </a:p>
          <a:p>
            <a:pPr marL="914400" lvl="1" indent="-457200" eaLnBrk="1" hangingPunct="1">
              <a:lnSpc>
                <a:spcPct val="90000"/>
              </a:lnSpc>
              <a:buFont typeface="+mj-lt"/>
              <a:buAutoNum type="arabicPeriod"/>
            </a:pPr>
            <a:r>
              <a:rPr lang="nl-NL" dirty="0"/>
              <a:t>Selecteer de beste foto’s over het onderwerp;</a:t>
            </a:r>
          </a:p>
          <a:p>
            <a:pPr marL="914400" lvl="1" indent="-457200" eaLnBrk="1" hangingPunct="1">
              <a:lnSpc>
                <a:spcPct val="90000"/>
              </a:lnSpc>
              <a:buFont typeface="+mj-lt"/>
              <a:buAutoNum type="arabicPeriod"/>
            </a:pPr>
            <a:r>
              <a:rPr lang="nl-NL" dirty="0"/>
              <a:t>Verwijder de slechte foto’s;</a:t>
            </a:r>
          </a:p>
          <a:p>
            <a:pPr marL="914400" lvl="1" indent="-457200" eaLnBrk="1" hangingPunct="1">
              <a:lnSpc>
                <a:spcPct val="90000"/>
              </a:lnSpc>
              <a:buFont typeface="+mj-lt"/>
              <a:buAutoNum type="arabicPeriod"/>
            </a:pPr>
            <a:r>
              <a:rPr lang="nl-NL" dirty="0"/>
              <a:t>Bestudeer de instellingen van de goede foto’s;</a:t>
            </a:r>
          </a:p>
          <a:p>
            <a:pPr marL="914400" lvl="1" indent="-457200" eaLnBrk="1" hangingPunct="1">
              <a:lnSpc>
                <a:spcPct val="90000"/>
              </a:lnSpc>
              <a:buFont typeface="+mj-lt"/>
              <a:buAutoNum type="arabicPeriod"/>
            </a:pPr>
            <a:r>
              <a:rPr lang="nl-NL" dirty="0"/>
              <a:t>Start foto’s maken met deze instellingen;</a:t>
            </a:r>
          </a:p>
          <a:p>
            <a:pPr marL="914400" lvl="1" indent="-457200" eaLnBrk="1" hangingPunct="1">
              <a:lnSpc>
                <a:spcPct val="90000"/>
              </a:lnSpc>
              <a:buFont typeface="+mj-lt"/>
              <a:buAutoNum type="arabicPeriod"/>
            </a:pPr>
            <a:r>
              <a:rPr lang="nl-NL" dirty="0"/>
              <a:t>Experimenteer met de instellingen (kleine stapjes); </a:t>
            </a:r>
          </a:p>
          <a:p>
            <a:pPr marL="914400" lvl="1" indent="-457200" eaLnBrk="1" hangingPunct="1">
              <a:lnSpc>
                <a:spcPct val="90000"/>
              </a:lnSpc>
              <a:buFont typeface="+mj-lt"/>
              <a:buAutoNum type="arabicPeriod"/>
            </a:pPr>
            <a:r>
              <a:rPr lang="nl-NL" dirty="0"/>
              <a:t>Ga naar stap 1.</a:t>
            </a:r>
            <a:br>
              <a:rPr lang="nl-NL" dirty="0"/>
            </a:br>
            <a:endParaRPr lang="nl-NL" dirty="0"/>
          </a:p>
        </p:txBody>
      </p:sp>
      <p:sp>
        <p:nvSpPr>
          <p:cNvPr id="14" name="Rectangle 3"/>
          <p:cNvSpPr txBox="1">
            <a:spLocks noChangeArrowheads="1"/>
          </p:cNvSpPr>
          <p:nvPr/>
        </p:nvSpPr>
        <p:spPr bwMode="auto">
          <a:xfrm>
            <a:off x="395159" y="4292489"/>
            <a:ext cx="4608889" cy="21608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0000"/>
              <a:buFont typeface="Wingdings" pitchFamily="2" charset="2"/>
              <a:buChar char="l"/>
              <a:defRPr sz="2800">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SzPct val="80000"/>
              <a:buFont typeface="Wingdings" pitchFamily="2" charset="2"/>
              <a:buChar char="l"/>
              <a:defRPr sz="2000">
                <a:solidFill>
                  <a:srgbClr val="22859A"/>
                </a:solidFill>
                <a:latin typeface="+mn-lt"/>
              </a:defRPr>
            </a:lvl2pPr>
            <a:lvl3pPr marL="1143000" indent="-228600" algn="l" rtl="0" eaLnBrk="0" fontAlgn="base" hangingPunct="0">
              <a:spcBef>
                <a:spcPct val="20000"/>
              </a:spcBef>
              <a:spcAft>
                <a:spcPct val="0"/>
              </a:spcAft>
              <a:buClr>
                <a:schemeClr val="accent1"/>
              </a:buClr>
              <a:buSzPct val="80000"/>
              <a:buFont typeface="Wingdings" pitchFamily="2" charset="2"/>
              <a:buChar char="l"/>
              <a:defRPr sz="2000">
                <a:solidFill>
                  <a:schemeClr val="accent2"/>
                </a:solidFill>
                <a:latin typeface="+mn-lt"/>
              </a:defRPr>
            </a:lvl3pPr>
            <a:lvl4pPr marL="1600200" indent="-228600" algn="l" rtl="0" eaLnBrk="0" fontAlgn="base" hangingPunct="0">
              <a:spcBef>
                <a:spcPct val="20000"/>
              </a:spcBef>
              <a:spcAft>
                <a:spcPct val="0"/>
              </a:spcAft>
              <a:buClr>
                <a:schemeClr val="accent1"/>
              </a:buClr>
              <a:buSzPct val="80000"/>
              <a:buFont typeface="Wingdings" pitchFamily="2" charset="2"/>
              <a:buChar char="l"/>
              <a:defRPr sz="2000">
                <a:solidFill>
                  <a:schemeClr val="accent2"/>
                </a:solidFill>
                <a:latin typeface="+mn-lt"/>
              </a:defRPr>
            </a:lvl4pPr>
            <a:lvl5pPr marL="2057400" indent="-228600" algn="l" rtl="0" eaLnBrk="0" fontAlgn="base" hangingPunct="0">
              <a:spcBef>
                <a:spcPct val="20000"/>
              </a:spcBef>
              <a:spcAft>
                <a:spcPct val="0"/>
              </a:spcAft>
              <a:buClr>
                <a:schemeClr val="accent1"/>
              </a:buClr>
              <a:buSzPct val="80000"/>
              <a:buFont typeface="Wingdings" pitchFamily="2" charset="2"/>
              <a:buChar char="l"/>
              <a:defRPr sz="2000">
                <a:solidFill>
                  <a:schemeClr val="accent2"/>
                </a:solidFill>
                <a:latin typeface="+mn-lt"/>
              </a:defRPr>
            </a:lvl5pPr>
            <a:lvl6pPr marL="2514600" indent="-228600" algn="l" rtl="0" fontAlgn="base">
              <a:spcBef>
                <a:spcPct val="20000"/>
              </a:spcBef>
              <a:spcAft>
                <a:spcPct val="0"/>
              </a:spcAft>
              <a:buClr>
                <a:schemeClr val="accent1"/>
              </a:buClr>
              <a:buSzPct val="80000"/>
              <a:buFont typeface="Wingdings" pitchFamily="2" charset="2"/>
              <a:buChar char="l"/>
              <a:defRPr sz="2000">
                <a:solidFill>
                  <a:schemeClr val="accent2"/>
                </a:solidFill>
                <a:latin typeface="+mn-lt"/>
              </a:defRPr>
            </a:lvl6pPr>
            <a:lvl7pPr marL="2971800" indent="-228600" algn="l" rtl="0" fontAlgn="base">
              <a:spcBef>
                <a:spcPct val="20000"/>
              </a:spcBef>
              <a:spcAft>
                <a:spcPct val="0"/>
              </a:spcAft>
              <a:buClr>
                <a:schemeClr val="accent1"/>
              </a:buClr>
              <a:buSzPct val="80000"/>
              <a:buFont typeface="Wingdings" pitchFamily="2" charset="2"/>
              <a:buChar char="l"/>
              <a:defRPr sz="2000">
                <a:solidFill>
                  <a:schemeClr val="accent2"/>
                </a:solidFill>
                <a:latin typeface="+mn-lt"/>
              </a:defRPr>
            </a:lvl7pPr>
            <a:lvl8pPr marL="3429000" indent="-228600" algn="l" rtl="0" fontAlgn="base">
              <a:spcBef>
                <a:spcPct val="20000"/>
              </a:spcBef>
              <a:spcAft>
                <a:spcPct val="0"/>
              </a:spcAft>
              <a:buClr>
                <a:schemeClr val="accent1"/>
              </a:buClr>
              <a:buSzPct val="80000"/>
              <a:buFont typeface="Wingdings" pitchFamily="2" charset="2"/>
              <a:buChar char="l"/>
              <a:defRPr sz="2000">
                <a:solidFill>
                  <a:schemeClr val="accent2"/>
                </a:solidFill>
                <a:latin typeface="+mn-lt"/>
              </a:defRPr>
            </a:lvl8pPr>
            <a:lvl9pPr marL="3886200" indent="-228600" algn="l" rtl="0" fontAlgn="base">
              <a:spcBef>
                <a:spcPct val="20000"/>
              </a:spcBef>
              <a:spcAft>
                <a:spcPct val="0"/>
              </a:spcAft>
              <a:buClr>
                <a:schemeClr val="accent1"/>
              </a:buClr>
              <a:buSzPct val="80000"/>
              <a:buFont typeface="Wingdings" pitchFamily="2" charset="2"/>
              <a:buChar char="l"/>
              <a:defRPr sz="2000">
                <a:solidFill>
                  <a:schemeClr val="accent2"/>
                </a:solidFill>
                <a:latin typeface="+mn-lt"/>
              </a:defRPr>
            </a:lvl9pPr>
          </a:lstStyle>
          <a:p>
            <a:pPr eaLnBrk="1" hangingPunct="1">
              <a:lnSpc>
                <a:spcPct val="90000"/>
              </a:lnSpc>
              <a:buNone/>
            </a:pPr>
            <a:r>
              <a:rPr lang="nl-NL" dirty="0">
                <a:solidFill>
                  <a:schemeClr val="accent1"/>
                </a:solidFill>
              </a:rPr>
              <a:t>Software tips:</a:t>
            </a:r>
            <a:endParaRPr lang="nl-NL" dirty="0"/>
          </a:p>
          <a:p>
            <a:pPr marL="914400" lvl="1" indent="-457200" eaLnBrk="1" hangingPunct="1">
              <a:lnSpc>
                <a:spcPct val="90000"/>
              </a:lnSpc>
              <a:buFont typeface="+mj-lt"/>
              <a:buAutoNum type="arabicPeriod"/>
            </a:pPr>
            <a:r>
              <a:rPr lang="nl-NL" dirty="0"/>
              <a:t>Alleen in noodgevallen gebruiken;</a:t>
            </a:r>
          </a:p>
          <a:p>
            <a:pPr marL="914400" lvl="1" indent="-457200" eaLnBrk="1" hangingPunct="1">
              <a:lnSpc>
                <a:spcPct val="90000"/>
              </a:lnSpc>
              <a:buFont typeface="+mj-lt"/>
              <a:buAutoNum type="arabicPeriod"/>
            </a:pPr>
            <a:r>
              <a:rPr lang="nl-NL" dirty="0"/>
              <a:t>Een goed foto maken is 10 keer sneller als bewerken;</a:t>
            </a:r>
          </a:p>
          <a:p>
            <a:pPr marL="914400" lvl="1" indent="-457200" eaLnBrk="1" hangingPunct="1">
              <a:lnSpc>
                <a:spcPct val="90000"/>
              </a:lnSpc>
              <a:buFont typeface="+mj-lt"/>
              <a:buAutoNum type="arabicPeriod"/>
            </a:pPr>
            <a:r>
              <a:rPr lang="nl-NL" dirty="0"/>
              <a:t>Oefenen, oefenen, …</a:t>
            </a:r>
            <a:br>
              <a:rPr lang="nl-NL" dirty="0"/>
            </a:b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fade">
                                      <p:cBhvr>
                                        <p:cTn id="13" dur="1000"/>
                                        <p:tgtEl>
                                          <p:spTgt spid="13">
                                            <p:txEl>
                                              <p:pRg st="1" end="1"/>
                                            </p:txEl>
                                          </p:spTgt>
                                        </p:tgtEl>
                                      </p:cBhvr>
                                    </p:animEffect>
                                    <p:anim calcmode="lin" valueType="num">
                                      <p:cBhvr>
                                        <p:cTn id="14"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1000"/>
                                        <p:tgtEl>
                                          <p:spTgt spid="13">
                                            <p:txEl>
                                              <p:pRg st="2" end="2"/>
                                            </p:txEl>
                                          </p:spTgt>
                                        </p:tgtEl>
                                      </p:cBhvr>
                                    </p:animEffect>
                                    <p:anim calcmode="lin" valueType="num">
                                      <p:cBhvr>
                                        <p:cTn id="2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fade">
                                      <p:cBhvr>
                                        <p:cTn id="25" dur="1000"/>
                                        <p:tgtEl>
                                          <p:spTgt spid="13">
                                            <p:txEl>
                                              <p:pRg st="3" end="3"/>
                                            </p:txEl>
                                          </p:spTgt>
                                        </p:tgtEl>
                                      </p:cBhvr>
                                    </p:animEffect>
                                    <p:anim calcmode="lin" valueType="num">
                                      <p:cBhvr>
                                        <p:cTn id="26"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Effect transition="in" filter="fade">
                                      <p:cBhvr>
                                        <p:cTn id="31" dur="1000"/>
                                        <p:tgtEl>
                                          <p:spTgt spid="13">
                                            <p:txEl>
                                              <p:pRg st="4" end="4"/>
                                            </p:txEl>
                                          </p:spTgt>
                                        </p:tgtEl>
                                      </p:cBhvr>
                                    </p:animEffect>
                                    <p:anim calcmode="lin" valueType="num">
                                      <p:cBhvr>
                                        <p:cTn id="32"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Effect transition="in" filter="fade">
                                      <p:cBhvr>
                                        <p:cTn id="37" dur="1000"/>
                                        <p:tgtEl>
                                          <p:spTgt spid="13">
                                            <p:txEl>
                                              <p:pRg st="5" end="5"/>
                                            </p:txEl>
                                          </p:spTgt>
                                        </p:tgtEl>
                                      </p:cBhvr>
                                    </p:animEffect>
                                    <p:anim calcmode="lin" valueType="num">
                                      <p:cBhvr>
                                        <p:cTn id="38"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3">
                                            <p:txEl>
                                              <p:pRg st="6" end="6"/>
                                            </p:txEl>
                                          </p:spTgt>
                                        </p:tgtEl>
                                        <p:attrNameLst>
                                          <p:attrName>style.visibility</p:attrName>
                                        </p:attrNameLst>
                                      </p:cBhvr>
                                      <p:to>
                                        <p:strVal val="visible"/>
                                      </p:to>
                                    </p:set>
                                    <p:animEffect transition="in" filter="fade">
                                      <p:cBhvr>
                                        <p:cTn id="43" dur="1000"/>
                                        <p:tgtEl>
                                          <p:spTgt spid="13">
                                            <p:txEl>
                                              <p:pRg st="6" end="6"/>
                                            </p:txEl>
                                          </p:spTgt>
                                        </p:tgtEl>
                                      </p:cBhvr>
                                    </p:animEffect>
                                    <p:anim calcmode="lin" valueType="num">
                                      <p:cBhvr>
                                        <p:cTn id="44"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fade">
                                      <p:cBhvr>
                                        <p:cTn id="49" dur="1000"/>
                                        <p:tgtEl>
                                          <p:spTgt spid="14">
                                            <p:txEl>
                                              <p:pRg st="0" end="0"/>
                                            </p:txEl>
                                          </p:spTgt>
                                        </p:tgtEl>
                                      </p:cBhvr>
                                    </p:animEffect>
                                    <p:anim calcmode="lin" valueType="num">
                                      <p:cBhvr>
                                        <p:cTn id="50"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14">
                                            <p:txEl>
                                              <p:pRg st="1" end="1"/>
                                            </p:txEl>
                                          </p:spTgt>
                                        </p:tgtEl>
                                        <p:attrNameLst>
                                          <p:attrName>style.visibility</p:attrName>
                                        </p:attrNameLst>
                                      </p:cBhvr>
                                      <p:to>
                                        <p:strVal val="visible"/>
                                      </p:to>
                                    </p:set>
                                    <p:animEffect transition="in" filter="fade">
                                      <p:cBhvr>
                                        <p:cTn id="55" dur="1000"/>
                                        <p:tgtEl>
                                          <p:spTgt spid="14">
                                            <p:txEl>
                                              <p:pRg st="1" end="1"/>
                                            </p:txEl>
                                          </p:spTgt>
                                        </p:tgtEl>
                                      </p:cBhvr>
                                    </p:animEffect>
                                    <p:anim calcmode="lin" valueType="num">
                                      <p:cBhvr>
                                        <p:cTn id="56"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14">
                                            <p:txEl>
                                              <p:pRg st="2" end="2"/>
                                            </p:txEl>
                                          </p:spTgt>
                                        </p:tgtEl>
                                        <p:attrNameLst>
                                          <p:attrName>style.visibility</p:attrName>
                                        </p:attrNameLst>
                                      </p:cBhvr>
                                      <p:to>
                                        <p:strVal val="visible"/>
                                      </p:to>
                                    </p:set>
                                    <p:animEffect transition="in" filter="fade">
                                      <p:cBhvr>
                                        <p:cTn id="61" dur="1000"/>
                                        <p:tgtEl>
                                          <p:spTgt spid="14">
                                            <p:txEl>
                                              <p:pRg st="2" end="2"/>
                                            </p:txEl>
                                          </p:spTgt>
                                        </p:tgtEl>
                                      </p:cBhvr>
                                    </p:animEffect>
                                    <p:anim calcmode="lin" valueType="num">
                                      <p:cBhvr>
                                        <p:cTn id="6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14">
                                            <p:txEl>
                                              <p:pRg st="3" end="3"/>
                                            </p:txEl>
                                          </p:spTgt>
                                        </p:tgtEl>
                                        <p:attrNameLst>
                                          <p:attrName>style.visibility</p:attrName>
                                        </p:attrNameLst>
                                      </p:cBhvr>
                                      <p:to>
                                        <p:strVal val="visible"/>
                                      </p:to>
                                    </p:set>
                                    <p:animEffect transition="in" filter="fade">
                                      <p:cBhvr>
                                        <p:cTn id="67" dur="1000"/>
                                        <p:tgtEl>
                                          <p:spTgt spid="14">
                                            <p:txEl>
                                              <p:pRg st="3" end="3"/>
                                            </p:txEl>
                                          </p:spTgt>
                                        </p:tgtEl>
                                      </p:cBhvr>
                                    </p:animEffect>
                                    <p:anim calcmode="lin" valueType="num">
                                      <p:cBhvr>
                                        <p:cTn id="68"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a:defRPr/>
            </a:pPr>
            <a:r>
              <a:rPr lang="nl-NL" dirty="0"/>
              <a:t>Samenvatting</a:t>
            </a:r>
          </a:p>
        </p:txBody>
      </p:sp>
      <p:sp>
        <p:nvSpPr>
          <p:cNvPr id="5" name="Tijdelijke aanduiding voor voettekst 3"/>
          <p:cNvSpPr>
            <a:spLocks noGrp="1"/>
          </p:cNvSpPr>
          <p:nvPr>
            <p:ph type="ftr" sz="quarter" idx="10"/>
          </p:nvPr>
        </p:nvSpPr>
        <p:spPr/>
        <p:txBody>
          <a:bodyPr/>
          <a:lstStyle/>
          <a:p>
            <a:pPr>
              <a:defRPr/>
            </a:pPr>
            <a:r>
              <a:rPr lang="nl-NL" dirty="0"/>
              <a:t>Ernö Dobronyi</a:t>
            </a:r>
          </a:p>
        </p:txBody>
      </p:sp>
      <p:sp>
        <p:nvSpPr>
          <p:cNvPr id="6" name="Tijdelijke aanduiding voor dianummer 4"/>
          <p:cNvSpPr>
            <a:spLocks noGrp="1"/>
          </p:cNvSpPr>
          <p:nvPr>
            <p:ph type="sldNum" sz="quarter" idx="11"/>
          </p:nvPr>
        </p:nvSpPr>
        <p:spPr/>
        <p:txBody>
          <a:bodyPr/>
          <a:lstStyle/>
          <a:p>
            <a:pPr>
              <a:defRPr/>
            </a:pPr>
            <a:fld id="{A97E28C0-B82B-42C4-A548-1230766C9B0D}" type="slidenum">
              <a:rPr lang="nl-NL" smtClean="0"/>
              <a:pPr>
                <a:defRPr/>
              </a:pPr>
              <a:t>25</a:t>
            </a:fld>
            <a:endParaRPr lang="nl-NL"/>
          </a:p>
        </p:txBody>
      </p:sp>
      <p:sp>
        <p:nvSpPr>
          <p:cNvPr id="27653" name="WordArt 3"/>
          <p:cNvSpPr>
            <a:spLocks noChangeArrowheads="1" noChangeShapeType="1" noTextEdit="1"/>
          </p:cNvSpPr>
          <p:nvPr/>
        </p:nvSpPr>
        <p:spPr bwMode="auto">
          <a:xfrm>
            <a:off x="5508625" y="1916113"/>
            <a:ext cx="3025775" cy="3600450"/>
          </a:xfrm>
          <a:prstGeom prst="rect">
            <a:avLst/>
          </a:prstGeom>
        </p:spPr>
        <p:txBody>
          <a:bodyPr wrap="none" fromWordArt="1">
            <a:prstTxWarp prst="textPlain">
              <a:avLst>
                <a:gd name="adj" fmla="val 50000"/>
              </a:avLst>
            </a:prstTxWarp>
          </a:bodyPr>
          <a:lstStyle/>
          <a:p>
            <a:pPr algn="ctr"/>
            <a:r>
              <a:rPr lang="nl-NL" sz="3600" kern="10" dirty="0">
                <a:ln w="25400">
                  <a:solidFill>
                    <a:schemeClr val="accent1"/>
                  </a:solidFill>
                  <a:round/>
                  <a:headEnd/>
                  <a:tailEnd/>
                </a:ln>
                <a:noFill/>
                <a:latin typeface="Arial Black"/>
              </a:rPr>
              <a:t>?</a:t>
            </a:r>
          </a:p>
        </p:txBody>
      </p:sp>
      <p:sp>
        <p:nvSpPr>
          <p:cNvPr id="27654" name="Rectangle 4"/>
          <p:cNvSpPr>
            <a:spLocks noChangeArrowheads="1"/>
          </p:cNvSpPr>
          <p:nvPr/>
        </p:nvSpPr>
        <p:spPr bwMode="auto">
          <a:xfrm>
            <a:off x="323850" y="1700213"/>
            <a:ext cx="5578475" cy="4537075"/>
          </a:xfrm>
          <a:prstGeom prst="rect">
            <a:avLst/>
          </a:prstGeom>
          <a:noFill/>
          <a:ln w="9525">
            <a:noFill/>
            <a:miter lim="800000"/>
            <a:headEnd/>
            <a:tailEnd/>
          </a:ln>
        </p:spPr>
        <p:txBody>
          <a:bodyPr/>
          <a:lstStyle/>
          <a:p>
            <a:pPr marL="342900" indent="-342900" algn="ctr" eaLnBrk="1" hangingPunct="1">
              <a:spcBef>
                <a:spcPct val="20000"/>
              </a:spcBef>
              <a:buClr>
                <a:schemeClr val="accent1"/>
              </a:buClr>
              <a:buSzPct val="80000"/>
              <a:buFont typeface="Wingdings" pitchFamily="2" charset="2"/>
              <a:buNone/>
            </a:pPr>
            <a:endParaRPr lang="nl-NL" sz="4000" b="1" dirty="0">
              <a:solidFill>
                <a:srgbClr val="22859A"/>
              </a:solidFill>
              <a:latin typeface="Verdana" pitchFamily="34" charset="0"/>
            </a:endParaRPr>
          </a:p>
          <a:p>
            <a:pPr marL="342900" indent="-342900" algn="ctr" eaLnBrk="1" hangingPunct="1">
              <a:spcBef>
                <a:spcPct val="20000"/>
              </a:spcBef>
              <a:buClr>
                <a:schemeClr val="accent1"/>
              </a:buClr>
              <a:buSzPct val="80000"/>
              <a:buFont typeface="Wingdings" pitchFamily="2" charset="2"/>
              <a:buNone/>
            </a:pPr>
            <a:r>
              <a:rPr lang="nl-NL" sz="4000" b="1" dirty="0">
                <a:solidFill>
                  <a:srgbClr val="22859A"/>
                </a:solidFill>
                <a:latin typeface="Verdana" pitchFamily="34" charset="0"/>
              </a:rPr>
              <a:t>Zijn er nog</a:t>
            </a:r>
          </a:p>
          <a:p>
            <a:pPr marL="342900" indent="-342900" algn="ctr" eaLnBrk="1" hangingPunct="1">
              <a:spcBef>
                <a:spcPct val="20000"/>
              </a:spcBef>
              <a:buClr>
                <a:schemeClr val="accent1"/>
              </a:buClr>
              <a:buSzPct val="80000"/>
              <a:buFont typeface="Wingdings" pitchFamily="2" charset="2"/>
              <a:buNone/>
            </a:pPr>
            <a:r>
              <a:rPr lang="nl-NL" sz="8800" b="1" dirty="0">
                <a:solidFill>
                  <a:schemeClr val="accent1"/>
                </a:solidFill>
                <a:latin typeface="Verdana" pitchFamily="34" charset="0"/>
              </a:rPr>
              <a:t>Vragen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
            <a:ext cx="7200800" cy="980728"/>
          </a:xfrm>
        </p:spPr>
        <p:txBody>
          <a:bodyPr/>
          <a:lstStyle/>
          <a:p>
            <a:r>
              <a:rPr lang="nl-NL" dirty="0"/>
              <a:t>Photoshop is een hulpmiddel</a:t>
            </a:r>
          </a:p>
        </p:txBody>
      </p:sp>
      <p:sp>
        <p:nvSpPr>
          <p:cNvPr id="5" name="Tijdelijke aanduiding voor voettekst 4"/>
          <p:cNvSpPr>
            <a:spLocks noGrp="1"/>
          </p:cNvSpPr>
          <p:nvPr>
            <p:ph type="ftr" sz="quarter" idx="10"/>
          </p:nvPr>
        </p:nvSpPr>
        <p:spPr/>
        <p:txBody>
          <a:bodyPr/>
          <a:lstStyle/>
          <a:p>
            <a:pPr>
              <a:defRPr/>
            </a:pPr>
            <a:r>
              <a:rPr lang="nl-NL" dirty="0"/>
              <a:t>Ernö Dobronyi</a:t>
            </a:r>
          </a:p>
        </p:txBody>
      </p:sp>
      <p:sp>
        <p:nvSpPr>
          <p:cNvPr id="6" name="Tijdelijke aanduiding voor dianummer 5"/>
          <p:cNvSpPr>
            <a:spLocks noGrp="1"/>
          </p:cNvSpPr>
          <p:nvPr>
            <p:ph type="sldNum" sz="quarter" idx="11"/>
          </p:nvPr>
        </p:nvSpPr>
        <p:spPr/>
        <p:txBody>
          <a:bodyPr/>
          <a:lstStyle/>
          <a:p>
            <a:pPr>
              <a:defRPr/>
            </a:pPr>
            <a:fld id="{625067AA-694D-43FA-9C52-E9E4BA66F030}" type="slidenum">
              <a:rPr lang="nl-NL" smtClean="0"/>
              <a:pPr>
                <a:defRPr/>
              </a:pPr>
              <a:t>3</a:t>
            </a:fld>
            <a:endParaRPr lang="nl-NL"/>
          </a:p>
        </p:txBody>
      </p:sp>
      <p:pic>
        <p:nvPicPr>
          <p:cNvPr id="7" name="Tijdelijke aanduiding voor inhoud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7269"/>
          <a:stretch/>
        </p:blipFill>
        <p:spPr>
          <a:xfrm>
            <a:off x="557912" y="1073509"/>
            <a:ext cx="7020063" cy="5328592"/>
          </a:xfrm>
          <a:prstGeom prst="rect">
            <a:avLst/>
          </a:prstGeom>
          <a:ln>
            <a:noFill/>
          </a:ln>
          <a:effectLst>
            <a:outerShdw blurRad="292100" dist="139700" dir="2700000" algn="tl" rotWithShape="0">
              <a:srgbClr val="333333">
                <a:alpha val="65000"/>
              </a:srgbClr>
            </a:outerShdw>
          </a:effectLst>
        </p:spPr>
      </p:pic>
      <p:sp>
        <p:nvSpPr>
          <p:cNvPr id="3" name="Tijdelijke aanduiding voor tekst 2"/>
          <p:cNvSpPr>
            <a:spLocks noGrp="1"/>
          </p:cNvSpPr>
          <p:nvPr>
            <p:ph type="body" sz="half" idx="1"/>
          </p:nvPr>
        </p:nvSpPr>
        <p:spPr>
          <a:xfrm rot="16200000">
            <a:off x="5756637" y="3281863"/>
            <a:ext cx="5247969" cy="992507"/>
          </a:xfrm>
        </p:spPr>
        <p:txBody>
          <a:bodyPr/>
          <a:lstStyle/>
          <a:p>
            <a:pPr marL="0" indent="0" algn="ctr">
              <a:spcBef>
                <a:spcPts val="1200"/>
              </a:spcBef>
              <a:buNone/>
            </a:pPr>
            <a:r>
              <a:rPr lang="nl-NL" sz="2000" dirty="0">
                <a:solidFill>
                  <a:srgbClr val="FF0000"/>
                </a:solidFill>
              </a:rPr>
              <a:t>Een goede foto maken, is 10 keer </a:t>
            </a:r>
            <a:br>
              <a:rPr lang="nl-NL" sz="2000" dirty="0">
                <a:solidFill>
                  <a:srgbClr val="FF0000"/>
                </a:solidFill>
              </a:rPr>
            </a:br>
            <a:r>
              <a:rPr lang="nl-NL" sz="2000" dirty="0">
                <a:solidFill>
                  <a:srgbClr val="FF0000"/>
                </a:solidFill>
              </a:rPr>
              <a:t>sneller als het bewerken met software!</a:t>
            </a:r>
          </a:p>
        </p:txBody>
      </p:sp>
    </p:spTree>
    <p:extLst>
      <p:ext uri="{BB962C8B-B14F-4D97-AF65-F5344CB8AC3E}">
        <p14:creationId xmlns:p14="http://schemas.microsoft.com/office/powerpoint/2010/main" val="445268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JL-RECHTS 8"/>
          <p:cNvSpPr/>
          <p:nvPr/>
        </p:nvSpPr>
        <p:spPr bwMode="auto">
          <a:xfrm>
            <a:off x="4231870" y="3207600"/>
            <a:ext cx="240521" cy="1100522"/>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1126500"/>
            <a:ext cx="3508482" cy="5262723"/>
          </a:xfrm>
          <a:prstGeom prst="rect">
            <a:avLst/>
          </a:prstGeom>
          <a:ln>
            <a:noFill/>
          </a:ln>
          <a:effectLst>
            <a:outerShdw blurRad="292100" dist="139700" dir="2700000" algn="tl" rotWithShape="0">
              <a:srgbClr val="333333">
                <a:alpha val="65000"/>
              </a:srgbClr>
            </a:outerShdw>
          </a:effectLst>
        </p:spPr>
      </p:pic>
      <p:sp>
        <p:nvSpPr>
          <p:cNvPr id="8" name="Titel 7"/>
          <p:cNvSpPr>
            <a:spLocks noGrp="1"/>
          </p:cNvSpPr>
          <p:nvPr>
            <p:ph type="title"/>
          </p:nvPr>
        </p:nvSpPr>
        <p:spPr>
          <a:xfrm>
            <a:off x="539552" y="0"/>
            <a:ext cx="6696744" cy="980728"/>
          </a:xfrm>
        </p:spPr>
        <p:txBody>
          <a:bodyPr/>
          <a:lstStyle/>
          <a:p>
            <a:r>
              <a:rPr lang="nl-NL" dirty="0"/>
              <a:t>Compositie aanpassen</a:t>
            </a:r>
          </a:p>
        </p:txBody>
      </p:sp>
      <p:pic>
        <p:nvPicPr>
          <p:cNvPr id="3" name="Tijdelijke aanduiding voor inhoud 2"/>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539552" y="1126499"/>
            <a:ext cx="3528392" cy="5267851"/>
          </a:xfrm>
          <a:prstGeom prst="rect">
            <a:avLst/>
          </a:prstGeom>
          <a:ln>
            <a:noFill/>
          </a:ln>
          <a:effectLst>
            <a:outerShdw blurRad="292100" dist="139700" dir="2700000" algn="tl" rotWithShape="0">
              <a:srgbClr val="333333">
                <a:alpha val="65000"/>
              </a:srgbClr>
            </a:outerShdw>
          </a:effectLst>
        </p:spPr>
      </p:pic>
      <p:sp>
        <p:nvSpPr>
          <p:cNvPr id="5" name="Tijdelijke aanduiding voor voettekst 4"/>
          <p:cNvSpPr>
            <a:spLocks noGrp="1"/>
          </p:cNvSpPr>
          <p:nvPr>
            <p:ph type="ftr" sz="quarter" idx="10"/>
          </p:nvPr>
        </p:nvSpPr>
        <p:spPr/>
        <p:txBody>
          <a:bodyPr/>
          <a:lstStyle/>
          <a:p>
            <a:pPr>
              <a:defRPr/>
            </a:pPr>
            <a:r>
              <a:rPr lang="nl-NL" dirty="0"/>
              <a:t>Ernö Dobronyi</a:t>
            </a:r>
          </a:p>
        </p:txBody>
      </p:sp>
      <p:sp>
        <p:nvSpPr>
          <p:cNvPr id="6" name="Tijdelijke aanduiding voor dianummer 5"/>
          <p:cNvSpPr>
            <a:spLocks noGrp="1"/>
          </p:cNvSpPr>
          <p:nvPr>
            <p:ph type="sldNum" sz="quarter" idx="11"/>
          </p:nvPr>
        </p:nvSpPr>
        <p:spPr/>
        <p:txBody>
          <a:bodyPr/>
          <a:lstStyle/>
          <a:p>
            <a:pPr>
              <a:defRPr/>
            </a:pPr>
            <a:fld id="{E32720D6-92EA-4DBC-931A-D5AE0CC2DB69}" type="slidenum">
              <a:rPr lang="nl-NL" smtClean="0"/>
              <a:pPr>
                <a:defRPr/>
              </a:pPr>
              <a:t>4</a:t>
            </a:fld>
            <a:endParaRPr lang="nl-NL" dirty="0"/>
          </a:p>
        </p:txBody>
      </p:sp>
      <p:sp>
        <p:nvSpPr>
          <p:cNvPr id="10" name="Tijdelijke aanduiding voor tekst 2"/>
          <p:cNvSpPr txBox="1">
            <a:spLocks/>
          </p:cNvSpPr>
          <p:nvPr/>
        </p:nvSpPr>
        <p:spPr bwMode="auto">
          <a:xfrm rot="16200000">
            <a:off x="5972661" y="3497886"/>
            <a:ext cx="5247969" cy="5604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0000"/>
              <a:buFont typeface="Wingdings" pitchFamily="2" charset="2"/>
              <a:buChar char="l"/>
              <a:defRPr sz="2800">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SzPct val="80000"/>
              <a:buFont typeface="Wingdings" pitchFamily="2" charset="2"/>
              <a:buChar char="l"/>
              <a:defRPr sz="2000">
                <a:solidFill>
                  <a:srgbClr val="22859A"/>
                </a:solidFill>
                <a:latin typeface="+mn-lt"/>
              </a:defRPr>
            </a:lvl2pPr>
            <a:lvl3pPr marL="1143000" indent="-228600" algn="l" rtl="0" eaLnBrk="0" fontAlgn="base" hangingPunct="0">
              <a:spcBef>
                <a:spcPct val="20000"/>
              </a:spcBef>
              <a:spcAft>
                <a:spcPct val="0"/>
              </a:spcAft>
              <a:buClr>
                <a:schemeClr val="accent1"/>
              </a:buClr>
              <a:buSzPct val="80000"/>
              <a:buFont typeface="Wingdings" pitchFamily="2" charset="2"/>
              <a:buChar char="l"/>
              <a:defRPr sz="2000">
                <a:solidFill>
                  <a:schemeClr val="accent2"/>
                </a:solidFill>
                <a:latin typeface="+mn-lt"/>
              </a:defRPr>
            </a:lvl3pPr>
            <a:lvl4pPr marL="1600200" indent="-228600" algn="l" rtl="0" eaLnBrk="0" fontAlgn="base" hangingPunct="0">
              <a:spcBef>
                <a:spcPct val="20000"/>
              </a:spcBef>
              <a:spcAft>
                <a:spcPct val="0"/>
              </a:spcAft>
              <a:buClr>
                <a:schemeClr val="accent1"/>
              </a:buClr>
              <a:buSzPct val="80000"/>
              <a:buFont typeface="Wingdings" pitchFamily="2" charset="2"/>
              <a:buChar char="l"/>
              <a:defRPr sz="2000">
                <a:solidFill>
                  <a:schemeClr val="accent2"/>
                </a:solidFill>
                <a:latin typeface="+mn-lt"/>
              </a:defRPr>
            </a:lvl4pPr>
            <a:lvl5pPr marL="2057400" indent="-228600" algn="l" rtl="0" eaLnBrk="0" fontAlgn="base" hangingPunct="0">
              <a:spcBef>
                <a:spcPct val="20000"/>
              </a:spcBef>
              <a:spcAft>
                <a:spcPct val="0"/>
              </a:spcAft>
              <a:buClr>
                <a:schemeClr val="accent1"/>
              </a:buClr>
              <a:buSzPct val="80000"/>
              <a:buFont typeface="Wingdings" pitchFamily="2" charset="2"/>
              <a:buChar char="l"/>
              <a:defRPr sz="2000">
                <a:solidFill>
                  <a:schemeClr val="accent2"/>
                </a:solidFill>
                <a:latin typeface="+mn-lt"/>
              </a:defRPr>
            </a:lvl5pPr>
            <a:lvl6pPr marL="2514600" indent="-228600" algn="l" rtl="0" fontAlgn="base">
              <a:spcBef>
                <a:spcPct val="20000"/>
              </a:spcBef>
              <a:spcAft>
                <a:spcPct val="0"/>
              </a:spcAft>
              <a:buClr>
                <a:schemeClr val="accent1"/>
              </a:buClr>
              <a:buSzPct val="80000"/>
              <a:buFont typeface="Wingdings" pitchFamily="2" charset="2"/>
              <a:buChar char="l"/>
              <a:defRPr sz="2000">
                <a:solidFill>
                  <a:schemeClr val="accent2"/>
                </a:solidFill>
                <a:latin typeface="+mn-lt"/>
              </a:defRPr>
            </a:lvl6pPr>
            <a:lvl7pPr marL="2971800" indent="-228600" algn="l" rtl="0" fontAlgn="base">
              <a:spcBef>
                <a:spcPct val="20000"/>
              </a:spcBef>
              <a:spcAft>
                <a:spcPct val="0"/>
              </a:spcAft>
              <a:buClr>
                <a:schemeClr val="accent1"/>
              </a:buClr>
              <a:buSzPct val="80000"/>
              <a:buFont typeface="Wingdings" pitchFamily="2" charset="2"/>
              <a:buChar char="l"/>
              <a:defRPr sz="2000">
                <a:solidFill>
                  <a:schemeClr val="accent2"/>
                </a:solidFill>
                <a:latin typeface="+mn-lt"/>
              </a:defRPr>
            </a:lvl7pPr>
            <a:lvl8pPr marL="3429000" indent="-228600" algn="l" rtl="0" fontAlgn="base">
              <a:spcBef>
                <a:spcPct val="20000"/>
              </a:spcBef>
              <a:spcAft>
                <a:spcPct val="0"/>
              </a:spcAft>
              <a:buClr>
                <a:schemeClr val="accent1"/>
              </a:buClr>
              <a:buSzPct val="80000"/>
              <a:buFont typeface="Wingdings" pitchFamily="2" charset="2"/>
              <a:buChar char="l"/>
              <a:defRPr sz="2000">
                <a:solidFill>
                  <a:schemeClr val="accent2"/>
                </a:solidFill>
                <a:latin typeface="+mn-lt"/>
              </a:defRPr>
            </a:lvl8pPr>
            <a:lvl9pPr marL="3886200" indent="-228600" algn="l" rtl="0" fontAlgn="base">
              <a:spcBef>
                <a:spcPct val="20000"/>
              </a:spcBef>
              <a:spcAft>
                <a:spcPct val="0"/>
              </a:spcAft>
              <a:buClr>
                <a:schemeClr val="accent1"/>
              </a:buClr>
              <a:buSzPct val="80000"/>
              <a:buFont typeface="Wingdings" pitchFamily="2" charset="2"/>
              <a:buChar char="l"/>
              <a:defRPr sz="2000">
                <a:solidFill>
                  <a:schemeClr val="accent2"/>
                </a:solidFill>
                <a:latin typeface="+mn-lt"/>
              </a:defRPr>
            </a:lvl9pPr>
          </a:lstStyle>
          <a:p>
            <a:pPr marL="0" indent="0" algn="ctr">
              <a:spcBef>
                <a:spcPts val="1200"/>
              </a:spcBef>
              <a:buFont typeface="Wingdings" pitchFamily="2" charset="2"/>
              <a:buNone/>
            </a:pPr>
            <a:r>
              <a:rPr lang="nl-NL" sz="2000" kern="0" dirty="0">
                <a:solidFill>
                  <a:srgbClr val="FF0000"/>
                </a:solidFill>
              </a:rPr>
              <a:t>Doe je tijdens het fotograferen!</a:t>
            </a:r>
          </a:p>
        </p:txBody>
      </p:sp>
      <p:sp>
        <p:nvSpPr>
          <p:cNvPr id="2" name="Rechthoek 1"/>
          <p:cNvSpPr/>
          <p:nvPr/>
        </p:nvSpPr>
        <p:spPr>
          <a:xfrm>
            <a:off x="6864958" y="1126499"/>
            <a:ext cx="1287532" cy="369332"/>
          </a:xfrm>
          <a:prstGeom prst="rect">
            <a:avLst/>
          </a:prstGeom>
        </p:spPr>
        <p:txBody>
          <a:bodyPr wrap="none">
            <a:spAutoFit/>
          </a:bodyPr>
          <a:lstStyle/>
          <a:p>
            <a:r>
              <a:rPr lang="nl-NL" dirty="0"/>
              <a:t>Photoshop</a:t>
            </a:r>
          </a:p>
        </p:txBody>
      </p:sp>
      <p:sp>
        <p:nvSpPr>
          <p:cNvPr id="11" name="Rechthoek 10"/>
          <p:cNvSpPr/>
          <p:nvPr/>
        </p:nvSpPr>
        <p:spPr>
          <a:xfrm>
            <a:off x="2780412" y="1154131"/>
            <a:ext cx="1107996" cy="369332"/>
          </a:xfrm>
          <a:prstGeom prst="rect">
            <a:avLst/>
          </a:prstGeom>
        </p:spPr>
        <p:txBody>
          <a:bodyPr wrap="none">
            <a:spAutoFit/>
          </a:bodyPr>
          <a:lstStyle/>
          <a:p>
            <a:r>
              <a:rPr lang="nl-NL" dirty="0"/>
              <a:t>Origineel</a:t>
            </a:r>
          </a:p>
        </p:txBody>
      </p:sp>
    </p:spTree>
    <p:extLst>
      <p:ext uri="{BB962C8B-B14F-4D97-AF65-F5344CB8AC3E}">
        <p14:creationId xmlns:p14="http://schemas.microsoft.com/office/powerpoint/2010/main" val="1211252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dirty="0"/>
              <a:t>Het onderwerp</a:t>
            </a:r>
          </a:p>
        </p:txBody>
      </p:sp>
      <p:pic>
        <p:nvPicPr>
          <p:cNvPr id="3" name="Tijdelijke aanduiding voor inhou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6000" y="1547999"/>
            <a:ext cx="6803999" cy="4536000"/>
          </a:xfrm>
          <a:prstGeom prst="rect">
            <a:avLst/>
          </a:prstGeom>
          <a:ln>
            <a:noFill/>
          </a:ln>
          <a:effectLst>
            <a:outerShdw blurRad="292100" dist="139700" dir="2700000" algn="tl" rotWithShape="0">
              <a:srgbClr val="333333">
                <a:alpha val="65000"/>
              </a:srgbClr>
            </a:outerShdw>
          </a:effectLst>
        </p:spPr>
      </p:pic>
      <p:sp>
        <p:nvSpPr>
          <p:cNvPr id="5" name="Tijdelijke aanduiding voor voettekst 4"/>
          <p:cNvSpPr>
            <a:spLocks noGrp="1"/>
          </p:cNvSpPr>
          <p:nvPr>
            <p:ph type="ftr" sz="quarter" idx="10"/>
          </p:nvPr>
        </p:nvSpPr>
        <p:spPr/>
        <p:txBody>
          <a:bodyPr/>
          <a:lstStyle/>
          <a:p>
            <a:pPr>
              <a:defRPr/>
            </a:pPr>
            <a:r>
              <a:rPr lang="nl-NL" dirty="0"/>
              <a:t>Ernö Dobronyi</a:t>
            </a:r>
          </a:p>
        </p:txBody>
      </p:sp>
      <p:sp>
        <p:nvSpPr>
          <p:cNvPr id="6" name="Tijdelijke aanduiding voor dianummer 5"/>
          <p:cNvSpPr>
            <a:spLocks noGrp="1"/>
          </p:cNvSpPr>
          <p:nvPr>
            <p:ph type="sldNum" sz="quarter" idx="11"/>
          </p:nvPr>
        </p:nvSpPr>
        <p:spPr/>
        <p:txBody>
          <a:bodyPr/>
          <a:lstStyle/>
          <a:p>
            <a:pPr>
              <a:defRPr/>
            </a:pPr>
            <a:fld id="{E32720D6-92EA-4DBC-931A-D5AE0CC2DB69}" type="slidenum">
              <a:rPr lang="nl-NL" smtClean="0"/>
              <a:pPr>
                <a:defRPr/>
              </a:pPr>
              <a:t>5</a:t>
            </a:fld>
            <a:endParaRPr lang="nl-NL"/>
          </a:p>
        </p:txBody>
      </p:sp>
      <p:sp>
        <p:nvSpPr>
          <p:cNvPr id="9" name="Tijdelijke aanduiding voor inhoud 4"/>
          <p:cNvSpPr txBox="1">
            <a:spLocks/>
          </p:cNvSpPr>
          <p:nvPr/>
        </p:nvSpPr>
        <p:spPr>
          <a:xfrm>
            <a:off x="7200000" y="1548000"/>
            <a:ext cx="1944000" cy="4500000"/>
          </a:xfrm>
          <a:prstGeom prst="rect">
            <a:avLst/>
          </a:prstGeom>
        </p:spPr>
        <p:txBody>
          <a:bodyPr/>
          <a:lstStyle>
            <a:lvl1pPr marL="342900" indent="-342900" algn="l" rtl="0" eaLnBrk="0" fontAlgn="base" hangingPunct="0">
              <a:spcBef>
                <a:spcPct val="20000"/>
              </a:spcBef>
              <a:spcAft>
                <a:spcPct val="0"/>
              </a:spcAft>
              <a:buClr>
                <a:schemeClr val="accent1"/>
              </a:buClr>
              <a:buSzPct val="80000"/>
              <a:buFont typeface="Wingdings" pitchFamily="2" charset="2"/>
              <a:buChar char="l"/>
              <a:defRPr sz="2800">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SzPct val="80000"/>
              <a:buFont typeface="Wingdings" pitchFamily="2" charset="2"/>
              <a:buChar char="l"/>
              <a:defRPr sz="2000">
                <a:solidFill>
                  <a:srgbClr val="22859A"/>
                </a:solidFill>
                <a:latin typeface="+mn-lt"/>
              </a:defRPr>
            </a:lvl2pPr>
            <a:lvl3pPr marL="1143000" indent="-228600" algn="l" rtl="0" eaLnBrk="0" fontAlgn="base" hangingPunct="0">
              <a:spcBef>
                <a:spcPct val="20000"/>
              </a:spcBef>
              <a:spcAft>
                <a:spcPct val="0"/>
              </a:spcAft>
              <a:buClr>
                <a:schemeClr val="accent1"/>
              </a:buClr>
              <a:buSzPct val="80000"/>
              <a:buFont typeface="Wingdings" pitchFamily="2" charset="2"/>
              <a:buChar char="l"/>
              <a:defRPr sz="2000">
                <a:solidFill>
                  <a:schemeClr val="accent2"/>
                </a:solidFill>
                <a:latin typeface="+mn-lt"/>
              </a:defRPr>
            </a:lvl3pPr>
            <a:lvl4pPr marL="1600200" indent="-228600" algn="l" rtl="0" eaLnBrk="0" fontAlgn="base" hangingPunct="0">
              <a:spcBef>
                <a:spcPct val="20000"/>
              </a:spcBef>
              <a:spcAft>
                <a:spcPct val="0"/>
              </a:spcAft>
              <a:buClr>
                <a:schemeClr val="accent1"/>
              </a:buClr>
              <a:buSzPct val="80000"/>
              <a:buFont typeface="Wingdings" pitchFamily="2" charset="2"/>
              <a:buChar char="l"/>
              <a:defRPr sz="2000">
                <a:solidFill>
                  <a:schemeClr val="accent2"/>
                </a:solidFill>
                <a:latin typeface="+mn-lt"/>
              </a:defRPr>
            </a:lvl4pPr>
            <a:lvl5pPr marL="2057400" indent="-228600" algn="l" rtl="0" eaLnBrk="0" fontAlgn="base" hangingPunct="0">
              <a:spcBef>
                <a:spcPct val="20000"/>
              </a:spcBef>
              <a:spcAft>
                <a:spcPct val="0"/>
              </a:spcAft>
              <a:buClr>
                <a:schemeClr val="accent1"/>
              </a:buClr>
              <a:buSzPct val="80000"/>
              <a:buFont typeface="Wingdings" pitchFamily="2" charset="2"/>
              <a:buChar char="l"/>
              <a:defRPr sz="2000">
                <a:solidFill>
                  <a:schemeClr val="accent2"/>
                </a:solidFill>
                <a:latin typeface="+mn-lt"/>
              </a:defRPr>
            </a:lvl5pPr>
            <a:lvl6pPr marL="2514600" indent="-228600" algn="l" rtl="0" fontAlgn="base">
              <a:spcBef>
                <a:spcPct val="20000"/>
              </a:spcBef>
              <a:spcAft>
                <a:spcPct val="0"/>
              </a:spcAft>
              <a:buClr>
                <a:schemeClr val="accent1"/>
              </a:buClr>
              <a:buSzPct val="80000"/>
              <a:buFont typeface="Wingdings" pitchFamily="2" charset="2"/>
              <a:buChar char="l"/>
              <a:defRPr sz="2000">
                <a:solidFill>
                  <a:schemeClr val="accent2"/>
                </a:solidFill>
                <a:latin typeface="+mn-lt"/>
              </a:defRPr>
            </a:lvl6pPr>
            <a:lvl7pPr marL="2971800" indent="-228600" algn="l" rtl="0" fontAlgn="base">
              <a:spcBef>
                <a:spcPct val="20000"/>
              </a:spcBef>
              <a:spcAft>
                <a:spcPct val="0"/>
              </a:spcAft>
              <a:buClr>
                <a:schemeClr val="accent1"/>
              </a:buClr>
              <a:buSzPct val="80000"/>
              <a:buFont typeface="Wingdings" pitchFamily="2" charset="2"/>
              <a:buChar char="l"/>
              <a:defRPr sz="2000">
                <a:solidFill>
                  <a:schemeClr val="accent2"/>
                </a:solidFill>
                <a:latin typeface="+mn-lt"/>
              </a:defRPr>
            </a:lvl7pPr>
            <a:lvl8pPr marL="3429000" indent="-228600" algn="l" rtl="0" fontAlgn="base">
              <a:spcBef>
                <a:spcPct val="20000"/>
              </a:spcBef>
              <a:spcAft>
                <a:spcPct val="0"/>
              </a:spcAft>
              <a:buClr>
                <a:schemeClr val="accent1"/>
              </a:buClr>
              <a:buSzPct val="80000"/>
              <a:buFont typeface="Wingdings" pitchFamily="2" charset="2"/>
              <a:buChar char="l"/>
              <a:defRPr sz="2000">
                <a:solidFill>
                  <a:schemeClr val="accent2"/>
                </a:solidFill>
                <a:latin typeface="+mn-lt"/>
              </a:defRPr>
            </a:lvl8pPr>
            <a:lvl9pPr marL="3886200" indent="-228600" algn="l" rtl="0" fontAlgn="base">
              <a:spcBef>
                <a:spcPct val="20000"/>
              </a:spcBef>
              <a:spcAft>
                <a:spcPct val="0"/>
              </a:spcAft>
              <a:buClr>
                <a:schemeClr val="accent1"/>
              </a:buClr>
              <a:buSzPct val="80000"/>
              <a:buFont typeface="Wingdings" pitchFamily="2" charset="2"/>
              <a:buChar char="l"/>
              <a:defRPr sz="2000">
                <a:solidFill>
                  <a:schemeClr val="accent2"/>
                </a:solidFill>
                <a:latin typeface="+mn-lt"/>
              </a:defRPr>
            </a:lvl9pPr>
          </a:lstStyle>
          <a:p>
            <a:pPr marL="0" indent="0" algn="ctr">
              <a:buFont typeface="Wingdings" pitchFamily="2" charset="2"/>
              <a:buNone/>
            </a:pPr>
            <a:endParaRPr lang="nl-NL" sz="1200" b="1" dirty="0"/>
          </a:p>
          <a:p>
            <a:pPr marL="0" indent="0" algn="ctr">
              <a:buNone/>
            </a:pPr>
            <a:r>
              <a:rPr lang="nl-NL" sz="1200" b="1" dirty="0"/>
              <a:t>Zoomlens</a:t>
            </a:r>
          </a:p>
          <a:p>
            <a:pPr marL="0" indent="0" algn="ctr">
              <a:buNone/>
            </a:pPr>
            <a:r>
              <a:rPr lang="nl-NL" sz="1200" dirty="0">
                <a:solidFill>
                  <a:srgbClr val="22859A"/>
                </a:solidFill>
              </a:rPr>
              <a:t>17-85 mm</a:t>
            </a:r>
          </a:p>
          <a:p>
            <a:pPr marL="0" indent="0" algn="ctr">
              <a:buFont typeface="Wingdings" pitchFamily="2" charset="2"/>
              <a:buNone/>
            </a:pPr>
            <a:endParaRPr lang="nl-NL" sz="1200" dirty="0">
              <a:solidFill>
                <a:srgbClr val="22859A"/>
              </a:solidFill>
            </a:endParaRPr>
          </a:p>
          <a:p>
            <a:pPr marL="0" indent="0" algn="ctr">
              <a:buFont typeface="Wingdings" pitchFamily="2" charset="2"/>
              <a:buNone/>
            </a:pPr>
            <a:r>
              <a:rPr lang="nl-NL" sz="1200" b="1" dirty="0"/>
              <a:t>Sluitertijd</a:t>
            </a:r>
          </a:p>
          <a:p>
            <a:pPr marL="0" indent="0" algn="ctr">
              <a:buFont typeface="Wingdings" pitchFamily="2" charset="2"/>
              <a:buNone/>
            </a:pPr>
            <a:r>
              <a:rPr lang="nl-NL" sz="1200" dirty="0">
                <a:solidFill>
                  <a:srgbClr val="22859A"/>
                </a:solidFill>
              </a:rPr>
              <a:t>1/640 sec</a:t>
            </a:r>
          </a:p>
          <a:p>
            <a:pPr marL="0" indent="0" algn="ctr">
              <a:buFont typeface="Wingdings" pitchFamily="2" charset="2"/>
              <a:buNone/>
            </a:pPr>
            <a:endParaRPr lang="nl-NL" sz="1200" dirty="0">
              <a:solidFill>
                <a:srgbClr val="22859A"/>
              </a:solidFill>
            </a:endParaRPr>
          </a:p>
          <a:p>
            <a:pPr marL="0" indent="0" algn="ctr">
              <a:buFont typeface="Wingdings" pitchFamily="2" charset="2"/>
              <a:buNone/>
            </a:pPr>
            <a:r>
              <a:rPr lang="nl-NL" sz="1200" b="1" dirty="0"/>
              <a:t>Diafragma</a:t>
            </a:r>
          </a:p>
          <a:p>
            <a:pPr marL="0" indent="0" algn="ctr">
              <a:buFont typeface="Wingdings" pitchFamily="2" charset="2"/>
              <a:buNone/>
            </a:pPr>
            <a:r>
              <a:rPr lang="nl-NL" sz="1200" dirty="0">
                <a:solidFill>
                  <a:srgbClr val="22859A"/>
                </a:solidFill>
              </a:rPr>
              <a:t>F/5,6</a:t>
            </a:r>
          </a:p>
          <a:p>
            <a:pPr marL="0" indent="0" algn="ctr">
              <a:buFont typeface="Wingdings" pitchFamily="2" charset="2"/>
              <a:buNone/>
            </a:pPr>
            <a:endParaRPr lang="nl-NL" sz="1200" dirty="0">
              <a:solidFill>
                <a:srgbClr val="22859A"/>
              </a:solidFill>
            </a:endParaRPr>
          </a:p>
          <a:p>
            <a:pPr marL="0" indent="0" algn="ctr">
              <a:buFont typeface="Wingdings" pitchFamily="2" charset="2"/>
              <a:buNone/>
            </a:pPr>
            <a:r>
              <a:rPr lang="nl-NL" sz="1200" b="1" dirty="0"/>
              <a:t>Brandpuntsafstand </a:t>
            </a:r>
            <a:r>
              <a:rPr lang="nl-NL" sz="1200" dirty="0">
                <a:solidFill>
                  <a:srgbClr val="22859A"/>
                </a:solidFill>
              </a:rPr>
              <a:t>85 mm</a:t>
            </a:r>
          </a:p>
          <a:p>
            <a:pPr marL="0" indent="0" algn="ctr">
              <a:buNone/>
            </a:pPr>
            <a:endParaRPr lang="nl-NL" sz="1200" b="1" dirty="0">
              <a:solidFill>
                <a:schemeClr val="accent6"/>
              </a:solidFill>
            </a:endParaRPr>
          </a:p>
          <a:p>
            <a:pPr marL="0" indent="0" algn="ctr">
              <a:buNone/>
            </a:pPr>
            <a:r>
              <a:rPr lang="nl-NL" sz="1200" b="1" dirty="0">
                <a:solidFill>
                  <a:schemeClr val="accent6"/>
                </a:solidFill>
              </a:rPr>
              <a:t>ISO</a:t>
            </a:r>
          </a:p>
          <a:p>
            <a:pPr marL="0" indent="0" algn="ctr">
              <a:buNone/>
            </a:pPr>
            <a:r>
              <a:rPr lang="nl-NL" sz="1200" dirty="0">
                <a:solidFill>
                  <a:srgbClr val="22859A"/>
                </a:solidFill>
              </a:rPr>
              <a:t>400</a:t>
            </a:r>
          </a:p>
          <a:p>
            <a:pPr marL="0" indent="0" algn="ctr">
              <a:buFont typeface="Wingdings" pitchFamily="2" charset="2"/>
              <a:buNone/>
            </a:pPr>
            <a:endParaRPr lang="nl-NL" sz="1200" dirty="0">
              <a:solidFill>
                <a:srgbClr val="22859A"/>
              </a:solidFill>
            </a:endParaRPr>
          </a:p>
          <a:p>
            <a:pPr marL="0" indent="0" algn="ctr">
              <a:buFont typeface="Wingdings" pitchFamily="2" charset="2"/>
              <a:buNone/>
            </a:pPr>
            <a:r>
              <a:rPr lang="nl-NL" sz="1200" b="1" dirty="0"/>
              <a:t>Flits</a:t>
            </a:r>
          </a:p>
          <a:p>
            <a:pPr marL="0" indent="0" algn="ctr">
              <a:buFont typeface="Wingdings" pitchFamily="2" charset="2"/>
              <a:buNone/>
            </a:pPr>
            <a:r>
              <a:rPr lang="nl-NL" sz="1200" dirty="0">
                <a:solidFill>
                  <a:srgbClr val="22859A"/>
                </a:solidFill>
              </a:rPr>
              <a:t>Boven</a:t>
            </a:r>
          </a:p>
        </p:txBody>
      </p:sp>
      <p:sp>
        <p:nvSpPr>
          <p:cNvPr id="2" name="Ovaal 1"/>
          <p:cNvSpPr/>
          <p:nvPr/>
        </p:nvSpPr>
        <p:spPr bwMode="auto">
          <a:xfrm>
            <a:off x="4139952" y="1772816"/>
            <a:ext cx="2808312" cy="4104456"/>
          </a:xfrm>
          <a:prstGeom prst="ellipse">
            <a:avLst/>
          </a:prstGeom>
          <a:noFill/>
          <a:ln w="1905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2554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ogen</a:t>
            </a:r>
          </a:p>
        </p:txBody>
      </p:sp>
      <p:pic>
        <p:nvPicPr>
          <p:cNvPr id="7" name="Tijdelijke aanduiding voor inhoud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4624" y="1084356"/>
            <a:ext cx="3511311" cy="5266968"/>
          </a:xfrm>
          <a:prstGeom prst="rect">
            <a:avLst/>
          </a:prstGeom>
          <a:ln>
            <a:noFill/>
          </a:ln>
          <a:effectLst>
            <a:outerShdw blurRad="292100" dist="139700" dir="2700000" algn="tl" rotWithShape="0">
              <a:srgbClr val="333333">
                <a:alpha val="65000"/>
              </a:srgbClr>
            </a:outerShdw>
          </a:effectLst>
        </p:spPr>
      </p:pic>
      <p:sp>
        <p:nvSpPr>
          <p:cNvPr id="5" name="Tijdelijke aanduiding voor voettekst 4"/>
          <p:cNvSpPr>
            <a:spLocks noGrp="1"/>
          </p:cNvSpPr>
          <p:nvPr>
            <p:ph type="ftr" sz="quarter" idx="10"/>
          </p:nvPr>
        </p:nvSpPr>
        <p:spPr/>
        <p:txBody>
          <a:bodyPr/>
          <a:lstStyle/>
          <a:p>
            <a:pPr>
              <a:defRPr/>
            </a:pPr>
            <a:r>
              <a:rPr lang="nl-NL"/>
              <a:t>Ernö Dobronyi</a:t>
            </a:r>
            <a:endParaRPr lang="nl-NL" dirty="0"/>
          </a:p>
        </p:txBody>
      </p:sp>
      <p:sp>
        <p:nvSpPr>
          <p:cNvPr id="6" name="Tijdelijke aanduiding voor dianummer 5"/>
          <p:cNvSpPr>
            <a:spLocks noGrp="1"/>
          </p:cNvSpPr>
          <p:nvPr>
            <p:ph type="sldNum" sz="quarter" idx="11"/>
          </p:nvPr>
        </p:nvSpPr>
        <p:spPr/>
        <p:txBody>
          <a:bodyPr/>
          <a:lstStyle/>
          <a:p>
            <a:pPr>
              <a:defRPr/>
            </a:pPr>
            <a:fld id="{625067AA-694D-43FA-9C52-E9E4BA66F030}" type="slidenum">
              <a:rPr lang="nl-NL" smtClean="0"/>
              <a:pPr>
                <a:defRPr/>
              </a:pPr>
              <a:t>6</a:t>
            </a:fld>
            <a:endParaRPr lang="nl-NL"/>
          </a:p>
        </p:txBody>
      </p:sp>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1084356"/>
            <a:ext cx="3510136" cy="5265204"/>
          </a:xfrm>
          <a:prstGeom prst="rect">
            <a:avLst/>
          </a:prstGeom>
          <a:ln>
            <a:noFill/>
          </a:ln>
          <a:effectLst>
            <a:outerShdw blurRad="292100" dist="139700" dir="2700000" algn="tl" rotWithShape="0">
              <a:srgbClr val="333333">
                <a:alpha val="65000"/>
              </a:srgbClr>
            </a:outerShdw>
          </a:effectLst>
        </p:spPr>
      </p:pic>
      <p:sp>
        <p:nvSpPr>
          <p:cNvPr id="9" name="Tekstvak 8"/>
          <p:cNvSpPr txBox="1"/>
          <p:nvPr/>
        </p:nvSpPr>
        <p:spPr>
          <a:xfrm>
            <a:off x="1755205" y="1196752"/>
            <a:ext cx="6966520" cy="369332"/>
          </a:xfrm>
          <a:prstGeom prst="rect">
            <a:avLst/>
          </a:prstGeom>
          <a:noFill/>
        </p:spPr>
        <p:txBody>
          <a:bodyPr wrap="square" rtlCol="0">
            <a:spAutoFit/>
          </a:bodyPr>
          <a:lstStyle/>
          <a:p>
            <a:r>
              <a:rPr lang="nl-NL" dirty="0"/>
              <a:t>Schep                                                             Niet scherp</a:t>
            </a:r>
          </a:p>
        </p:txBody>
      </p:sp>
    </p:spTree>
    <p:extLst>
      <p:ext uri="{BB962C8B-B14F-4D97-AF65-F5344CB8AC3E}">
        <p14:creationId xmlns:p14="http://schemas.microsoft.com/office/powerpoint/2010/main" val="27086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dirty="0"/>
              <a:t>Scherptediepte bepalen</a:t>
            </a:r>
          </a:p>
        </p:txBody>
      </p:sp>
      <p:sp>
        <p:nvSpPr>
          <p:cNvPr id="5" name="Tijdelijke aanduiding voor voettekst 4"/>
          <p:cNvSpPr>
            <a:spLocks noGrp="1"/>
          </p:cNvSpPr>
          <p:nvPr>
            <p:ph type="ftr" sz="quarter" idx="10"/>
          </p:nvPr>
        </p:nvSpPr>
        <p:spPr/>
        <p:txBody>
          <a:bodyPr/>
          <a:lstStyle/>
          <a:p>
            <a:pPr>
              <a:defRPr/>
            </a:pPr>
            <a:r>
              <a:rPr lang="nl-NL" dirty="0"/>
              <a:t>Ernö Dobronyi</a:t>
            </a:r>
          </a:p>
        </p:txBody>
      </p:sp>
      <p:sp>
        <p:nvSpPr>
          <p:cNvPr id="6" name="Tijdelijke aanduiding voor dianummer 5"/>
          <p:cNvSpPr>
            <a:spLocks noGrp="1"/>
          </p:cNvSpPr>
          <p:nvPr>
            <p:ph type="sldNum" sz="quarter" idx="11"/>
          </p:nvPr>
        </p:nvSpPr>
        <p:spPr/>
        <p:txBody>
          <a:bodyPr/>
          <a:lstStyle/>
          <a:p>
            <a:pPr>
              <a:defRPr/>
            </a:pPr>
            <a:fld id="{E32720D6-92EA-4DBC-931A-D5AE0CC2DB69}" type="slidenum">
              <a:rPr lang="nl-NL" smtClean="0"/>
              <a:pPr>
                <a:defRPr/>
              </a:pPr>
              <a:t>7</a:t>
            </a:fld>
            <a:endParaRPr lang="nl-NL"/>
          </a:p>
        </p:txBody>
      </p:sp>
      <p:cxnSp>
        <p:nvCxnSpPr>
          <p:cNvPr id="12" name="Gekromde verbindingslijn 11"/>
          <p:cNvCxnSpPr/>
          <p:nvPr/>
        </p:nvCxnSpPr>
        <p:spPr bwMode="auto">
          <a:xfrm rot="10800000">
            <a:off x="4295530" y="4024132"/>
            <a:ext cx="2736304" cy="504056"/>
          </a:xfrm>
          <a:prstGeom prst="curvedConnector3">
            <a:avLst>
              <a:gd name="adj1" fmla="val 70341"/>
            </a:avLst>
          </a:prstGeom>
          <a:solidFill>
            <a:schemeClr val="accent1"/>
          </a:solidFill>
          <a:ln w="38100" cap="flat" cmpd="sng" algn="ctr">
            <a:solidFill>
              <a:schemeClr val="tx1"/>
            </a:solidFill>
            <a:prstDash val="solid"/>
            <a:round/>
            <a:headEnd type="none" w="med" len="med"/>
            <a:tailEnd type="arrow"/>
          </a:ln>
          <a:effectLst/>
        </p:spPr>
      </p:cxn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891692"/>
            <a:ext cx="7871423" cy="4264880"/>
          </a:xfrm>
          <a:prstGeom prst="rect">
            <a:avLst/>
          </a:prstGeom>
        </p:spPr>
      </p:pic>
    </p:spTree>
    <p:extLst>
      <p:ext uri="{BB962C8B-B14F-4D97-AF65-F5344CB8AC3E}">
        <p14:creationId xmlns:p14="http://schemas.microsoft.com/office/powerpoint/2010/main" val="171305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Scherptediepte kaart</a:t>
            </a:r>
          </a:p>
        </p:txBody>
      </p:sp>
      <p:sp>
        <p:nvSpPr>
          <p:cNvPr id="3" name="Tijdelijke aanduiding voor voettekst 2"/>
          <p:cNvSpPr>
            <a:spLocks noGrp="1"/>
          </p:cNvSpPr>
          <p:nvPr>
            <p:ph type="ftr" sz="quarter" idx="10"/>
          </p:nvPr>
        </p:nvSpPr>
        <p:spPr/>
        <p:txBody>
          <a:bodyPr/>
          <a:lstStyle/>
          <a:p>
            <a:pPr>
              <a:defRPr/>
            </a:pPr>
            <a:r>
              <a:rPr lang="nl-NL"/>
              <a:t>Ernö Dobronyi</a:t>
            </a:r>
            <a:endParaRPr lang="nl-NL" dirty="0"/>
          </a:p>
        </p:txBody>
      </p:sp>
      <p:sp>
        <p:nvSpPr>
          <p:cNvPr id="4" name="Tijdelijke aanduiding voor dianummer 3"/>
          <p:cNvSpPr>
            <a:spLocks noGrp="1"/>
          </p:cNvSpPr>
          <p:nvPr>
            <p:ph type="sldNum" sz="quarter" idx="11"/>
          </p:nvPr>
        </p:nvSpPr>
        <p:spPr/>
        <p:txBody>
          <a:bodyPr/>
          <a:lstStyle/>
          <a:p>
            <a:pPr>
              <a:defRPr/>
            </a:pPr>
            <a:fld id="{1051C3C1-6123-457F-BF53-9A1AEB652482}" type="slidenum">
              <a:rPr lang="nl-NL" smtClean="0"/>
              <a:pPr>
                <a:defRPr/>
              </a:pPr>
              <a:t>8</a:t>
            </a:fld>
            <a:endParaRPr lang="nl-NL"/>
          </a:p>
        </p:txBody>
      </p:sp>
      <p:pic>
        <p:nvPicPr>
          <p:cNvPr id="6" name="Tijdelijke aanduiding voor inhoud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5400000">
            <a:off x="2040192" y="55600"/>
            <a:ext cx="4919599" cy="73448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9392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dirty="0"/>
              <a:t>Een praktijk voorbeeld</a:t>
            </a:r>
          </a:p>
        </p:txBody>
      </p:sp>
      <p:pic>
        <p:nvPicPr>
          <p:cNvPr id="3" name="Tijdelijke aanduiding voor inhou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9552" y="1136765"/>
            <a:ext cx="7811741" cy="5207828"/>
          </a:xfrm>
          <a:prstGeom prst="rect">
            <a:avLst/>
          </a:prstGeom>
          <a:ln>
            <a:noFill/>
          </a:ln>
          <a:effectLst>
            <a:outerShdw blurRad="292100" dist="139700" dir="2700000" algn="tl" rotWithShape="0">
              <a:srgbClr val="333333">
                <a:alpha val="65000"/>
              </a:srgbClr>
            </a:outerShdw>
          </a:effectLst>
        </p:spPr>
      </p:pic>
      <p:sp>
        <p:nvSpPr>
          <p:cNvPr id="5" name="Tijdelijke aanduiding voor voettekst 4"/>
          <p:cNvSpPr>
            <a:spLocks noGrp="1"/>
          </p:cNvSpPr>
          <p:nvPr>
            <p:ph type="ftr" sz="quarter" idx="10"/>
          </p:nvPr>
        </p:nvSpPr>
        <p:spPr/>
        <p:txBody>
          <a:bodyPr/>
          <a:lstStyle/>
          <a:p>
            <a:pPr>
              <a:defRPr/>
            </a:pPr>
            <a:r>
              <a:rPr lang="nl-NL" dirty="0"/>
              <a:t>Ernö Dobronyi</a:t>
            </a:r>
          </a:p>
        </p:txBody>
      </p:sp>
      <p:sp>
        <p:nvSpPr>
          <p:cNvPr id="6" name="Tijdelijke aanduiding voor dianummer 5"/>
          <p:cNvSpPr>
            <a:spLocks noGrp="1"/>
          </p:cNvSpPr>
          <p:nvPr>
            <p:ph type="sldNum" sz="quarter" idx="11"/>
          </p:nvPr>
        </p:nvSpPr>
        <p:spPr/>
        <p:txBody>
          <a:bodyPr/>
          <a:lstStyle/>
          <a:p>
            <a:pPr>
              <a:defRPr/>
            </a:pPr>
            <a:fld id="{E32720D6-92EA-4DBC-931A-D5AE0CC2DB69}" type="slidenum">
              <a:rPr lang="nl-NL" smtClean="0"/>
              <a:pPr>
                <a:defRPr/>
              </a:pPr>
              <a:t>9</a:t>
            </a:fld>
            <a:endParaRPr lang="nl-NL" dirty="0"/>
          </a:p>
        </p:txBody>
      </p:sp>
      <p:sp>
        <p:nvSpPr>
          <p:cNvPr id="7" name="PIJL-RECHTS 6"/>
          <p:cNvSpPr/>
          <p:nvPr/>
        </p:nvSpPr>
        <p:spPr bwMode="auto">
          <a:xfrm rot="10800000" flipV="1">
            <a:off x="1331640" y="2780928"/>
            <a:ext cx="1440160" cy="432049"/>
          </a:xfrm>
          <a:prstGeom prst="rightArrow">
            <a:avLst>
              <a:gd name="adj1" fmla="val 68897"/>
              <a:gd name="adj2" fmla="val 91573"/>
            </a:avLst>
          </a:prstGeom>
          <a:solidFill>
            <a:schemeClr val="accent1"/>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nl-NL" sz="1800" b="0" i="0" u="none" strike="noStrike" cap="none" normalizeH="0" baseline="0" dirty="0">
                <a:ln>
                  <a:noFill/>
                </a:ln>
                <a:solidFill>
                  <a:schemeClr val="tx1"/>
                </a:solidFill>
                <a:effectLst/>
                <a:latin typeface="Arial" charset="0"/>
              </a:rPr>
              <a:t>zwerfvuil</a:t>
            </a:r>
          </a:p>
        </p:txBody>
      </p:sp>
      <p:sp>
        <p:nvSpPr>
          <p:cNvPr id="10" name="PIJL-RECHTS 9"/>
          <p:cNvSpPr/>
          <p:nvPr/>
        </p:nvSpPr>
        <p:spPr bwMode="auto">
          <a:xfrm rot="10800000" flipV="1">
            <a:off x="1043608" y="1531634"/>
            <a:ext cx="2664296" cy="432049"/>
          </a:xfrm>
          <a:prstGeom prst="rightArrow">
            <a:avLst>
              <a:gd name="adj1" fmla="val 68897"/>
              <a:gd name="adj2" fmla="val 91573"/>
            </a:avLst>
          </a:prstGeom>
          <a:solidFill>
            <a:schemeClr val="accent1"/>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nl-NL" sz="1800" b="0" i="0" u="none" strike="noStrike" cap="none" normalizeH="0" baseline="0" dirty="0">
                <a:ln>
                  <a:noFill/>
                </a:ln>
                <a:solidFill>
                  <a:schemeClr val="tx1"/>
                </a:solidFill>
                <a:effectLst/>
                <a:latin typeface="Arial" charset="0"/>
              </a:rPr>
              <a:t>Reflecties Verlichting</a:t>
            </a:r>
          </a:p>
        </p:txBody>
      </p:sp>
      <p:sp>
        <p:nvSpPr>
          <p:cNvPr id="11" name="PIJL-RECHTS 10"/>
          <p:cNvSpPr/>
          <p:nvPr/>
        </p:nvSpPr>
        <p:spPr bwMode="auto">
          <a:xfrm rot="16200000" flipV="1">
            <a:off x="6618866" y="3854009"/>
            <a:ext cx="864097" cy="1800201"/>
          </a:xfrm>
          <a:prstGeom prst="rightArrow">
            <a:avLst>
              <a:gd name="adj1" fmla="val 68897"/>
              <a:gd name="adj2" fmla="val 47260"/>
            </a:avLst>
          </a:prstGeom>
          <a:solidFill>
            <a:schemeClr val="accent1"/>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1800" b="0" i="0" u="none" strike="noStrike" cap="none" normalizeH="0" baseline="0" dirty="0">
                <a:ln>
                  <a:noFill/>
                </a:ln>
                <a:solidFill>
                  <a:schemeClr val="tx1"/>
                </a:solidFill>
                <a:effectLst/>
                <a:latin typeface="Arial" charset="0"/>
              </a:rPr>
              <a:t>Reflecties</a:t>
            </a:r>
          </a:p>
          <a:p>
            <a:pPr marL="0" marR="0" indent="0" algn="ctr" defTabSz="914400" rtl="0" eaLnBrk="0" fontAlgn="base" latinLnBrk="0" hangingPunct="0">
              <a:lnSpc>
                <a:spcPct val="100000"/>
              </a:lnSpc>
              <a:spcBef>
                <a:spcPct val="0"/>
              </a:spcBef>
              <a:spcAft>
                <a:spcPct val="0"/>
              </a:spcAft>
              <a:buClrTx/>
              <a:buSzTx/>
              <a:buFontTx/>
              <a:buNone/>
              <a:tabLst/>
            </a:pPr>
            <a:r>
              <a:rPr lang="nl-NL" dirty="0"/>
              <a:t>monitor</a:t>
            </a:r>
            <a:endParaRPr kumimoji="0" lang="nl-NL" sz="1800" b="0" i="0" u="none" strike="noStrike" cap="none" normalizeH="0" baseline="0" dirty="0">
              <a:ln>
                <a:noFill/>
              </a:ln>
              <a:solidFill>
                <a:schemeClr val="tx1"/>
              </a:solidFill>
              <a:effectLst/>
              <a:latin typeface="Arial" charset="0"/>
            </a:endParaRPr>
          </a:p>
        </p:txBody>
      </p:sp>
      <p:sp>
        <p:nvSpPr>
          <p:cNvPr id="12" name="PIJL-RECHTS 11"/>
          <p:cNvSpPr/>
          <p:nvPr/>
        </p:nvSpPr>
        <p:spPr bwMode="auto">
          <a:xfrm rot="5400000" flipV="1">
            <a:off x="6690874" y="487518"/>
            <a:ext cx="720080" cy="1800201"/>
          </a:xfrm>
          <a:prstGeom prst="rightArrow">
            <a:avLst>
              <a:gd name="adj1" fmla="val 68897"/>
              <a:gd name="adj2" fmla="val 55197"/>
            </a:avLst>
          </a:prstGeom>
          <a:solidFill>
            <a:schemeClr val="accent1"/>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vert"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1800" b="0" i="0" u="none" strike="noStrike" cap="none" normalizeH="0" baseline="0" dirty="0">
                <a:ln>
                  <a:noFill/>
                </a:ln>
                <a:solidFill>
                  <a:schemeClr val="tx1"/>
                </a:solidFill>
                <a:effectLst/>
                <a:latin typeface="Arial" charset="0"/>
              </a:rPr>
              <a:t>Te donker</a:t>
            </a:r>
          </a:p>
        </p:txBody>
      </p:sp>
      <p:sp>
        <p:nvSpPr>
          <p:cNvPr id="13" name="PIJL-RECHTS 12"/>
          <p:cNvSpPr/>
          <p:nvPr/>
        </p:nvSpPr>
        <p:spPr bwMode="auto">
          <a:xfrm rot="10800000" flipV="1">
            <a:off x="5448685" y="5779905"/>
            <a:ext cx="1728189" cy="432049"/>
          </a:xfrm>
          <a:prstGeom prst="rightArrow">
            <a:avLst>
              <a:gd name="adj1" fmla="val 68897"/>
              <a:gd name="adj2" fmla="val 91573"/>
            </a:avLst>
          </a:prstGeom>
          <a:solidFill>
            <a:schemeClr val="accent1"/>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nl-NL" sz="1800" b="0" i="0" u="none" strike="noStrike" cap="none" normalizeH="0" baseline="0" dirty="0">
                <a:ln>
                  <a:noFill/>
                </a:ln>
                <a:solidFill>
                  <a:schemeClr val="tx1"/>
                </a:solidFill>
                <a:effectLst/>
                <a:latin typeface="Arial" charset="0"/>
              </a:rPr>
              <a:t>Voer resten</a:t>
            </a:r>
          </a:p>
        </p:txBody>
      </p:sp>
    </p:spTree>
    <p:extLst>
      <p:ext uri="{BB962C8B-B14F-4D97-AF65-F5344CB8AC3E}">
        <p14:creationId xmlns:p14="http://schemas.microsoft.com/office/powerpoint/2010/main" val="56518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p:sld>
</file>

<file path=ppt/theme/theme1.xml><?xml version="1.0" encoding="utf-8"?>
<a:theme xmlns:a="http://schemas.openxmlformats.org/drawingml/2006/main" name="NOB powerpoint">
  <a:themeElements>
    <a:clrScheme name="NOB powerpoint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NOB powerpoint">
      <a:majorFont>
        <a:latin typeface="Eras Demi ITC"/>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defRPr>
        </a:defPPr>
      </a:lstStyle>
    </a:lnDef>
  </a:objectDefaults>
  <a:extraClrSchemeLst>
    <a:extraClrScheme>
      <a:clrScheme name="NOB powerpoint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NOB powerpoint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NOB powerpoint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NOB powerpoint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NOB powerpoint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NOB powerpoint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NOB powerpoint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NOB powerpoint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NOB powerpoint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4920</TotalTime>
  <Words>1094</Words>
  <Application>Microsoft Office PowerPoint</Application>
  <PresentationFormat>Diavoorstelling (4:3)</PresentationFormat>
  <Paragraphs>219</Paragraphs>
  <Slides>25</Slides>
  <Notes>20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25</vt:i4>
      </vt:variant>
    </vt:vector>
  </HeadingPairs>
  <TitlesOfParts>
    <vt:vector size="31" baseType="lpstr">
      <vt:lpstr>Arial</vt:lpstr>
      <vt:lpstr>Arial Black</vt:lpstr>
      <vt:lpstr>Eras Demi ITC</vt:lpstr>
      <vt:lpstr>Verdana</vt:lpstr>
      <vt:lpstr>Wingdings</vt:lpstr>
      <vt:lpstr>NOB powerpoint</vt:lpstr>
      <vt:lpstr>Aquarium fotografie probleem oplossingen</vt:lpstr>
      <vt:lpstr>Onderwerpen</vt:lpstr>
      <vt:lpstr>Photoshop is een hulpmiddel</vt:lpstr>
      <vt:lpstr>Compositie aanpassen</vt:lpstr>
      <vt:lpstr>Het onderwerp</vt:lpstr>
      <vt:lpstr>De ogen</vt:lpstr>
      <vt:lpstr>Scherptediepte bepalen</vt:lpstr>
      <vt:lpstr>Scherptediepte kaart</vt:lpstr>
      <vt:lpstr>Een praktijk voorbeeld</vt:lpstr>
      <vt:lpstr>Reflectie van flitser</vt:lpstr>
      <vt:lpstr>Oorzaak reflectie van flitser</vt:lpstr>
      <vt:lpstr>Oplossing interne flitser</vt:lpstr>
      <vt:lpstr>Oplossing externe flitser</vt:lpstr>
      <vt:lpstr>Reflectie lichtbron</vt:lpstr>
      <vt:lpstr>Oorzaak reflectie lichtbron</vt:lpstr>
      <vt:lpstr>Oplossing reflectie lichtbron</vt:lpstr>
      <vt:lpstr>Oorzaak reflectie lichtbron</vt:lpstr>
      <vt:lpstr>Het halo effect</vt:lpstr>
      <vt:lpstr>Oorzaak halo effect</vt:lpstr>
      <vt:lpstr>Reflectie van zweefvuil of voer</vt:lpstr>
      <vt:lpstr>Reflectie van vuil glas</vt:lpstr>
      <vt:lpstr>Bewegingsonscherpte</vt:lpstr>
      <vt:lpstr>Bewegingsonscherpte</vt:lpstr>
      <vt:lpstr>De beste foto tips</vt:lpstr>
      <vt:lpstr>Samenvatting</vt:lpstr>
    </vt:vector>
  </TitlesOfParts>
  <Company>Privé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DCH - aquarium fotografie</dc:title>
  <dc:creator>Ernö Dobronyi</dc:creator>
  <cp:lastModifiedBy>Erno Dobronyi</cp:lastModifiedBy>
  <cp:revision>315</cp:revision>
  <cp:lastPrinted>2010-11-18T14:39:31Z</cp:lastPrinted>
  <dcterms:created xsi:type="dcterms:W3CDTF">2006-11-01T11:24:25Z</dcterms:created>
  <dcterms:modified xsi:type="dcterms:W3CDTF">2017-01-11T12:49:58Z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9</vt:i4>
  </property>
</Properties>
</file>